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CC0066"/>
    <a:srgbClr val="33CCFF"/>
    <a:srgbClr val="FF6600"/>
    <a:srgbClr val="FF0066"/>
    <a:srgbClr val="003366"/>
    <a:srgbClr val="006666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2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63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16490A0-AC09-27FC-AAD8-AD6001952FCC}"/>
              </a:ext>
            </a:extLst>
          </p:cNvPr>
          <p:cNvGrpSpPr/>
          <p:nvPr/>
        </p:nvGrpSpPr>
        <p:grpSpPr>
          <a:xfrm>
            <a:off x="1162050" y="995484"/>
            <a:ext cx="1834108" cy="2362757"/>
            <a:chOff x="12915900" y="6618317"/>
            <a:chExt cx="1654968" cy="2131983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F5F20D93-53C1-EC0D-1B60-CD1DAA2CCBDA}"/>
                </a:ext>
              </a:extLst>
            </p:cNvPr>
            <p:cNvSpPr/>
            <p:nvPr/>
          </p:nvSpPr>
          <p:spPr>
            <a:xfrm>
              <a:off x="12915900" y="6618317"/>
              <a:ext cx="1654968" cy="2131983"/>
            </a:xfrm>
            <a:custGeom>
              <a:avLst/>
              <a:gdLst>
                <a:gd name="csX0" fmla="*/ 438929 w 1654968"/>
                <a:gd name="csY0" fmla="*/ 0 h 2131983"/>
                <a:gd name="csX1" fmla="*/ 640571 w 1654968"/>
                <a:gd name="csY1" fmla="*/ 0 h 2131983"/>
                <a:gd name="csX2" fmla="*/ 729054 w 1654968"/>
                <a:gd name="csY2" fmla="*/ 58651 h 2131983"/>
                <a:gd name="csX3" fmla="*/ 730193 w 1654968"/>
                <a:gd name="csY3" fmla="*/ 64294 h 2131983"/>
                <a:gd name="csX4" fmla="*/ 1456539 w 1654968"/>
                <a:gd name="csY4" fmla="*/ 64294 h 2131983"/>
                <a:gd name="csX5" fmla="*/ 1654968 w 1654968"/>
                <a:gd name="csY5" fmla="*/ 262723 h 2131983"/>
                <a:gd name="csX6" fmla="*/ 1654968 w 1654968"/>
                <a:gd name="csY6" fmla="*/ 305118 h 2131983"/>
                <a:gd name="csX7" fmla="*/ 1600200 w 1654968"/>
                <a:gd name="csY7" fmla="*/ 305118 h 2131983"/>
                <a:gd name="csX8" fmla="*/ 1600200 w 1654968"/>
                <a:gd name="csY8" fmla="*/ 263832 h 2131983"/>
                <a:gd name="csX9" fmla="*/ 1454161 w 1654968"/>
                <a:gd name="csY9" fmla="*/ 117793 h 2131983"/>
                <a:gd name="csX10" fmla="*/ 736600 w 1654968"/>
                <a:gd name="csY10" fmla="*/ 117793 h 2131983"/>
                <a:gd name="csX11" fmla="*/ 736600 w 1654968"/>
                <a:gd name="csY11" fmla="*/ 183020 h 2131983"/>
                <a:gd name="csX12" fmla="*/ 727562 w 1654968"/>
                <a:gd name="csY12" fmla="*/ 192058 h 2131983"/>
                <a:gd name="csX13" fmla="*/ 576263 w 1654968"/>
                <a:gd name="csY13" fmla="*/ 192058 h 2131983"/>
                <a:gd name="csX14" fmla="*/ 576263 w 1654968"/>
                <a:gd name="csY14" fmla="*/ 444089 h 2131983"/>
                <a:gd name="csX15" fmla="*/ 666648 w 1654968"/>
                <a:gd name="csY15" fmla="*/ 444089 h 2131983"/>
                <a:gd name="csX16" fmla="*/ 693115 w 1654968"/>
                <a:gd name="csY16" fmla="*/ 549958 h 2131983"/>
                <a:gd name="csX17" fmla="*/ 740828 w 1654968"/>
                <a:gd name="csY17" fmla="*/ 549958 h 2131983"/>
                <a:gd name="csX18" fmla="*/ 1079500 w 1654968"/>
                <a:gd name="csY18" fmla="*/ 888630 h 2131983"/>
                <a:gd name="csX19" fmla="*/ 1079500 w 1654968"/>
                <a:gd name="csY19" fmla="*/ 2081182 h 2131983"/>
                <a:gd name="csX20" fmla="*/ 1028699 w 1654968"/>
                <a:gd name="csY20" fmla="*/ 2131983 h 2131983"/>
                <a:gd name="csX21" fmla="*/ 50801 w 1654968"/>
                <a:gd name="csY21" fmla="*/ 2131983 h 2131983"/>
                <a:gd name="csX22" fmla="*/ 0 w 1654968"/>
                <a:gd name="csY22" fmla="*/ 2081182 h 2131983"/>
                <a:gd name="csX23" fmla="*/ 0 w 1654968"/>
                <a:gd name="csY23" fmla="*/ 888630 h 2131983"/>
                <a:gd name="csX24" fmla="*/ 338672 w 1654968"/>
                <a:gd name="csY24" fmla="*/ 549958 h 2131983"/>
                <a:gd name="csX25" fmla="*/ 386385 w 1654968"/>
                <a:gd name="csY25" fmla="*/ 549958 h 2131983"/>
                <a:gd name="csX26" fmla="*/ 412853 w 1654968"/>
                <a:gd name="csY26" fmla="*/ 444089 h 2131983"/>
                <a:gd name="csX27" fmla="*/ 503237 w 1654968"/>
                <a:gd name="csY27" fmla="*/ 444089 h 2131983"/>
                <a:gd name="csX28" fmla="*/ 503237 w 1654968"/>
                <a:gd name="csY28" fmla="*/ 192058 h 2131983"/>
                <a:gd name="csX29" fmla="*/ 351938 w 1654968"/>
                <a:gd name="csY29" fmla="*/ 192058 h 2131983"/>
                <a:gd name="csX30" fmla="*/ 342900 w 1654968"/>
                <a:gd name="csY30" fmla="*/ 183020 h 2131983"/>
                <a:gd name="csX31" fmla="*/ 342900 w 1654968"/>
                <a:gd name="csY31" fmla="*/ 96029 h 2131983"/>
                <a:gd name="csX32" fmla="*/ 438929 w 1654968"/>
                <a:gd name="csY32" fmla="*/ 0 h 21319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654968" h="2131983">
                  <a:moveTo>
                    <a:pt x="438929" y="0"/>
                  </a:moveTo>
                  <a:lnTo>
                    <a:pt x="640571" y="0"/>
                  </a:lnTo>
                  <a:cubicBezTo>
                    <a:pt x="680347" y="0"/>
                    <a:pt x="714475" y="24184"/>
                    <a:pt x="729054" y="58651"/>
                  </a:cubicBezTo>
                  <a:lnTo>
                    <a:pt x="730193" y="64294"/>
                  </a:lnTo>
                  <a:lnTo>
                    <a:pt x="1456539" y="64294"/>
                  </a:lnTo>
                  <a:cubicBezTo>
                    <a:pt x="1566128" y="64294"/>
                    <a:pt x="1654968" y="153134"/>
                    <a:pt x="1654968" y="262723"/>
                  </a:cubicBezTo>
                  <a:lnTo>
                    <a:pt x="1654968" y="305118"/>
                  </a:lnTo>
                  <a:lnTo>
                    <a:pt x="1600200" y="305118"/>
                  </a:lnTo>
                  <a:lnTo>
                    <a:pt x="1600200" y="263832"/>
                  </a:lnTo>
                  <a:cubicBezTo>
                    <a:pt x="1600200" y="183177"/>
                    <a:pt x="1534816" y="117793"/>
                    <a:pt x="1454161" y="117793"/>
                  </a:cubicBezTo>
                  <a:lnTo>
                    <a:pt x="736600" y="117793"/>
                  </a:lnTo>
                  <a:lnTo>
                    <a:pt x="736600" y="183020"/>
                  </a:lnTo>
                  <a:cubicBezTo>
                    <a:pt x="736600" y="188012"/>
                    <a:pt x="732554" y="192058"/>
                    <a:pt x="727562" y="192058"/>
                  </a:cubicBezTo>
                  <a:lnTo>
                    <a:pt x="576263" y="192058"/>
                  </a:lnTo>
                  <a:lnTo>
                    <a:pt x="576263" y="444089"/>
                  </a:lnTo>
                  <a:lnTo>
                    <a:pt x="666648" y="444089"/>
                  </a:lnTo>
                  <a:lnTo>
                    <a:pt x="693115" y="549958"/>
                  </a:lnTo>
                  <a:lnTo>
                    <a:pt x="740828" y="549958"/>
                  </a:lnTo>
                  <a:cubicBezTo>
                    <a:pt x="927871" y="549958"/>
                    <a:pt x="1079500" y="701587"/>
                    <a:pt x="1079500" y="888630"/>
                  </a:cubicBezTo>
                  <a:lnTo>
                    <a:pt x="1079500" y="2081182"/>
                  </a:lnTo>
                  <a:cubicBezTo>
                    <a:pt x="1079500" y="2109239"/>
                    <a:pt x="1056756" y="2131983"/>
                    <a:pt x="1028699" y="2131983"/>
                  </a:cubicBezTo>
                  <a:lnTo>
                    <a:pt x="50801" y="2131983"/>
                  </a:lnTo>
                  <a:cubicBezTo>
                    <a:pt x="22744" y="2131983"/>
                    <a:pt x="0" y="2109239"/>
                    <a:pt x="0" y="2081182"/>
                  </a:cubicBezTo>
                  <a:lnTo>
                    <a:pt x="0" y="888630"/>
                  </a:lnTo>
                  <a:cubicBezTo>
                    <a:pt x="0" y="701587"/>
                    <a:pt x="151629" y="549958"/>
                    <a:pt x="338672" y="549958"/>
                  </a:cubicBezTo>
                  <a:lnTo>
                    <a:pt x="386385" y="549958"/>
                  </a:lnTo>
                  <a:lnTo>
                    <a:pt x="412853" y="444089"/>
                  </a:lnTo>
                  <a:lnTo>
                    <a:pt x="503237" y="444089"/>
                  </a:lnTo>
                  <a:lnTo>
                    <a:pt x="503237" y="192058"/>
                  </a:lnTo>
                  <a:lnTo>
                    <a:pt x="351938" y="192058"/>
                  </a:lnTo>
                  <a:cubicBezTo>
                    <a:pt x="346946" y="192058"/>
                    <a:pt x="342900" y="188012"/>
                    <a:pt x="342900" y="183020"/>
                  </a:cubicBezTo>
                  <a:lnTo>
                    <a:pt x="342900" y="96029"/>
                  </a:lnTo>
                  <a:cubicBezTo>
                    <a:pt x="342900" y="42994"/>
                    <a:pt x="385894" y="0"/>
                    <a:pt x="43892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F95F594-5674-3496-8C89-E72BD49A8CC4}"/>
                </a:ext>
              </a:extLst>
            </p:cNvPr>
            <p:cNvSpPr/>
            <p:nvPr/>
          </p:nvSpPr>
          <p:spPr>
            <a:xfrm>
              <a:off x="13119164" y="7713942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D947F3E-DF41-8A91-B99E-D9A9AFF21DFE}"/>
              </a:ext>
            </a:extLst>
          </p:cNvPr>
          <p:cNvGrpSpPr/>
          <p:nvPr/>
        </p:nvGrpSpPr>
        <p:grpSpPr>
          <a:xfrm>
            <a:off x="1216121" y="3913244"/>
            <a:ext cx="1504134" cy="2359323"/>
            <a:chOff x="1312615" y="3853942"/>
            <a:chExt cx="1350407" cy="2118193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E7D4463-B138-A9E9-67DF-032263EEB8C8}"/>
                </a:ext>
              </a:extLst>
            </p:cNvPr>
            <p:cNvSpPr/>
            <p:nvPr/>
          </p:nvSpPr>
          <p:spPr>
            <a:xfrm>
              <a:off x="1312615" y="3853942"/>
              <a:ext cx="1350407" cy="2118193"/>
            </a:xfrm>
            <a:custGeom>
              <a:avLst/>
              <a:gdLst>
                <a:gd name="csX0" fmla="*/ 655408 w 1350407"/>
                <a:gd name="csY0" fmla="*/ 171124 h 2118193"/>
                <a:gd name="csX1" fmla="*/ 598322 w 1350407"/>
                <a:gd name="csY1" fmla="*/ 228210 h 2118193"/>
                <a:gd name="csX2" fmla="*/ 598322 w 1350407"/>
                <a:gd name="csY2" fmla="*/ 338177 h 2118193"/>
                <a:gd name="csX3" fmla="*/ 655408 w 1350407"/>
                <a:gd name="csY3" fmla="*/ 395263 h 2118193"/>
                <a:gd name="csX4" fmla="*/ 1108392 w 1350407"/>
                <a:gd name="csY4" fmla="*/ 395263 h 2118193"/>
                <a:gd name="csX5" fmla="*/ 1165478 w 1350407"/>
                <a:gd name="csY5" fmla="*/ 338177 h 2118193"/>
                <a:gd name="csX6" fmla="*/ 1165478 w 1350407"/>
                <a:gd name="csY6" fmla="*/ 228210 h 2118193"/>
                <a:gd name="csX7" fmla="*/ 1108392 w 1350407"/>
                <a:gd name="csY7" fmla="*/ 171124 h 2118193"/>
                <a:gd name="csX8" fmla="*/ 76482 w 1350407"/>
                <a:gd name="csY8" fmla="*/ 0 h 2118193"/>
                <a:gd name="csX9" fmla="*/ 217320 w 1350407"/>
                <a:gd name="csY9" fmla="*/ 94111 h 2118193"/>
                <a:gd name="csX10" fmla="*/ 250400 w 1350407"/>
                <a:gd name="csY10" fmla="*/ 61031 h 2118193"/>
                <a:gd name="csX11" fmla="*/ 448638 w 1350407"/>
                <a:gd name="csY11" fmla="*/ 179975 h 2118193"/>
                <a:gd name="csX12" fmla="*/ 536069 w 1350407"/>
                <a:gd name="csY12" fmla="*/ 92543 h 2118193"/>
                <a:gd name="csX13" fmla="*/ 1131328 w 1350407"/>
                <a:gd name="csY13" fmla="*/ 92543 h 2118193"/>
                <a:gd name="csX14" fmla="*/ 1350407 w 1350407"/>
                <a:gd name="csY14" fmla="*/ 311622 h 2118193"/>
                <a:gd name="csX15" fmla="*/ 1350407 w 1350407"/>
                <a:gd name="csY15" fmla="*/ 1899114 h 2118193"/>
                <a:gd name="csX16" fmla="*/ 1131328 w 1350407"/>
                <a:gd name="csY16" fmla="*/ 2118193 h 2118193"/>
                <a:gd name="csX17" fmla="*/ 255036 w 1350407"/>
                <a:gd name="csY17" fmla="*/ 2118193 h 2118193"/>
                <a:gd name="csX18" fmla="*/ 35957 w 1350407"/>
                <a:gd name="csY18" fmla="*/ 1899114 h 2118193"/>
                <a:gd name="csX19" fmla="*/ 35957 w 1350407"/>
                <a:gd name="csY19" fmla="*/ 592656 h 2118193"/>
                <a:gd name="csX20" fmla="*/ 173625 w 1350407"/>
                <a:gd name="csY20" fmla="*/ 454988 h 2118193"/>
                <a:gd name="csX21" fmla="*/ 54682 w 1350407"/>
                <a:gd name="csY21" fmla="*/ 256749 h 2118193"/>
                <a:gd name="csX22" fmla="*/ 94110 w 1350407"/>
                <a:gd name="csY22" fmla="*/ 217321 h 2118193"/>
                <a:gd name="csX23" fmla="*/ 0 w 1350407"/>
                <a:gd name="csY23" fmla="*/ 76483 h 21181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1350407" h="2118193">
                  <a:moveTo>
                    <a:pt x="655408" y="171124"/>
                  </a:moveTo>
                  <a:cubicBezTo>
                    <a:pt x="623880" y="171124"/>
                    <a:pt x="598322" y="196682"/>
                    <a:pt x="598322" y="228210"/>
                  </a:cubicBezTo>
                  <a:lnTo>
                    <a:pt x="598322" y="338177"/>
                  </a:lnTo>
                  <a:cubicBezTo>
                    <a:pt x="598322" y="369705"/>
                    <a:pt x="623880" y="395263"/>
                    <a:pt x="655408" y="395263"/>
                  </a:cubicBezTo>
                  <a:lnTo>
                    <a:pt x="1108392" y="395263"/>
                  </a:lnTo>
                  <a:cubicBezTo>
                    <a:pt x="1139920" y="395263"/>
                    <a:pt x="1165478" y="369705"/>
                    <a:pt x="1165478" y="338177"/>
                  </a:cubicBezTo>
                  <a:lnTo>
                    <a:pt x="1165478" y="228210"/>
                  </a:lnTo>
                  <a:cubicBezTo>
                    <a:pt x="1165478" y="196682"/>
                    <a:pt x="1139920" y="171124"/>
                    <a:pt x="1108392" y="171124"/>
                  </a:cubicBezTo>
                  <a:close/>
                  <a:moveTo>
                    <a:pt x="76482" y="0"/>
                  </a:moveTo>
                  <a:lnTo>
                    <a:pt x="217320" y="94111"/>
                  </a:lnTo>
                  <a:lnTo>
                    <a:pt x="250400" y="61031"/>
                  </a:lnTo>
                  <a:lnTo>
                    <a:pt x="448638" y="179975"/>
                  </a:lnTo>
                  <a:lnTo>
                    <a:pt x="536069" y="92543"/>
                  </a:lnTo>
                  <a:lnTo>
                    <a:pt x="1131328" y="92543"/>
                  </a:lnTo>
                  <a:cubicBezTo>
                    <a:pt x="1252322" y="92543"/>
                    <a:pt x="1350407" y="190628"/>
                    <a:pt x="1350407" y="311622"/>
                  </a:cubicBezTo>
                  <a:lnTo>
                    <a:pt x="1350407" y="1899114"/>
                  </a:lnTo>
                  <a:cubicBezTo>
                    <a:pt x="1350407" y="2020108"/>
                    <a:pt x="1252322" y="2118193"/>
                    <a:pt x="1131328" y="2118193"/>
                  </a:cubicBezTo>
                  <a:lnTo>
                    <a:pt x="255036" y="2118193"/>
                  </a:lnTo>
                  <a:cubicBezTo>
                    <a:pt x="134042" y="2118193"/>
                    <a:pt x="35957" y="2020108"/>
                    <a:pt x="35957" y="1899114"/>
                  </a:cubicBezTo>
                  <a:lnTo>
                    <a:pt x="35957" y="592656"/>
                  </a:lnTo>
                  <a:lnTo>
                    <a:pt x="173625" y="454988"/>
                  </a:lnTo>
                  <a:lnTo>
                    <a:pt x="54682" y="256749"/>
                  </a:lnTo>
                  <a:lnTo>
                    <a:pt x="94110" y="217321"/>
                  </a:lnTo>
                  <a:lnTo>
                    <a:pt x="0" y="7648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FF3BC2FC-D202-5027-1B6B-8D87EB8DD925}"/>
                </a:ext>
              </a:extLst>
            </p:cNvPr>
            <p:cNvSpPr/>
            <p:nvPr/>
          </p:nvSpPr>
          <p:spPr>
            <a:xfrm>
              <a:off x="1631421" y="4788858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8FB72E2-ECB2-4A12-ADDC-A6C5D3171B83}"/>
              </a:ext>
            </a:extLst>
          </p:cNvPr>
          <p:cNvGrpSpPr/>
          <p:nvPr/>
        </p:nvGrpSpPr>
        <p:grpSpPr>
          <a:xfrm>
            <a:off x="4226192" y="958252"/>
            <a:ext cx="1345933" cy="2515437"/>
            <a:chOff x="3522878" y="1013716"/>
            <a:chExt cx="1237609" cy="2312988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A6EB754-82BE-D003-9FE1-09E805533155}"/>
                </a:ext>
              </a:extLst>
            </p:cNvPr>
            <p:cNvSpPr/>
            <p:nvPr/>
          </p:nvSpPr>
          <p:spPr>
            <a:xfrm>
              <a:off x="3522878" y="1013716"/>
              <a:ext cx="1237609" cy="2312988"/>
            </a:xfrm>
            <a:custGeom>
              <a:avLst/>
              <a:gdLst>
                <a:gd name="csX0" fmla="*/ 559119 w 1237609"/>
                <a:gd name="csY0" fmla="*/ 704849 h 2312988"/>
                <a:gd name="csX1" fmla="*/ 819153 w 1237609"/>
                <a:gd name="csY1" fmla="*/ 704849 h 2312988"/>
                <a:gd name="csX2" fmla="*/ 884163 w 1237609"/>
                <a:gd name="csY2" fmla="*/ 769859 h 2312988"/>
                <a:gd name="csX3" fmla="*/ 1208014 w 1237609"/>
                <a:gd name="csY3" fmla="*/ 1726406 h 2312988"/>
                <a:gd name="csX4" fmla="*/ 1208013 w 1237609"/>
                <a:gd name="csY4" fmla="*/ 2182264 h 2312988"/>
                <a:gd name="csX5" fmla="*/ 1077289 w 1237609"/>
                <a:gd name="csY5" fmla="*/ 2312988 h 2312988"/>
                <a:gd name="csX6" fmla="*/ 300983 w 1237609"/>
                <a:gd name="csY6" fmla="*/ 2312988 h 2312988"/>
                <a:gd name="csX7" fmla="*/ 170259 w 1237609"/>
                <a:gd name="csY7" fmla="*/ 2182264 h 2312988"/>
                <a:gd name="csX8" fmla="*/ 165496 w 1237609"/>
                <a:gd name="csY8" fmla="*/ 1726406 h 2312988"/>
                <a:gd name="csX9" fmla="*/ 355186 w 1237609"/>
                <a:gd name="csY9" fmla="*/ 1309297 h 2312988"/>
                <a:gd name="csX10" fmla="*/ 355475 w 1237609"/>
                <a:gd name="csY10" fmla="*/ 1309115 h 2312988"/>
                <a:gd name="csX11" fmla="*/ 348334 w 1237609"/>
                <a:gd name="csY11" fmla="*/ 1273133 h 2312988"/>
                <a:gd name="csX12" fmla="*/ 432244 w 1237609"/>
                <a:gd name="csY12" fmla="*/ 1029790 h 2312988"/>
                <a:gd name="csX13" fmla="*/ 492179 w 1237609"/>
                <a:gd name="csY13" fmla="*/ 855975 h 2312988"/>
                <a:gd name="csX14" fmla="*/ 492184 w 1237609"/>
                <a:gd name="csY14" fmla="*/ 855964 h 2312988"/>
                <a:gd name="csX15" fmla="*/ 494109 w 1237609"/>
                <a:gd name="csY15" fmla="*/ 769859 h 2312988"/>
                <a:gd name="csX16" fmla="*/ 559119 w 1237609"/>
                <a:gd name="csY16" fmla="*/ 704849 h 2312988"/>
                <a:gd name="csX17" fmla="*/ 532210 w 1237609"/>
                <a:gd name="csY17" fmla="*/ 442913 h 2312988"/>
                <a:gd name="csX18" fmla="*/ 846062 w 1237609"/>
                <a:gd name="csY18" fmla="*/ 442913 h 2312988"/>
                <a:gd name="csX19" fmla="*/ 884163 w 1237609"/>
                <a:gd name="csY19" fmla="*/ 481014 h 2312988"/>
                <a:gd name="csX20" fmla="*/ 884163 w 1237609"/>
                <a:gd name="csY20" fmla="*/ 671513 h 2312988"/>
                <a:gd name="csX21" fmla="*/ 494109 w 1237609"/>
                <a:gd name="csY21" fmla="*/ 671513 h 2312988"/>
                <a:gd name="csX22" fmla="*/ 494109 w 1237609"/>
                <a:gd name="csY22" fmla="*/ 481014 h 2312988"/>
                <a:gd name="csX23" fmla="*/ 532210 w 1237609"/>
                <a:gd name="csY23" fmla="*/ 442913 h 2312988"/>
                <a:gd name="csX24" fmla="*/ 179783 w 1237609"/>
                <a:gd name="csY24" fmla="*/ 33573 h 2312988"/>
                <a:gd name="csX25" fmla="*/ 179783 w 1237609"/>
                <a:gd name="csY25" fmla="*/ 190500 h 2312988"/>
                <a:gd name="csX26" fmla="*/ 0 w 1237609"/>
                <a:gd name="csY26" fmla="*/ 159017 h 2312988"/>
                <a:gd name="csX27" fmla="*/ 0 w 1237609"/>
                <a:gd name="csY27" fmla="*/ 65056 h 2312988"/>
                <a:gd name="csX28" fmla="*/ 475334 w 1237609"/>
                <a:gd name="csY28" fmla="*/ 0 h 2312988"/>
                <a:gd name="csX29" fmla="*/ 969265 w 1237609"/>
                <a:gd name="csY29" fmla="*/ 119258 h 2312988"/>
                <a:gd name="csX30" fmla="*/ 982451 w 1237609"/>
                <a:gd name="csY30" fmla="*/ 134731 h 2312988"/>
                <a:gd name="csX31" fmla="*/ 1037064 w 1237609"/>
                <a:gd name="csY31" fmla="*/ 177489 h 2312988"/>
                <a:gd name="csX32" fmla="*/ 1114531 w 1237609"/>
                <a:gd name="csY32" fmla="*/ 355004 h 2312988"/>
                <a:gd name="csX33" fmla="*/ 1072542 w 1237609"/>
                <a:gd name="csY33" fmla="*/ 381447 h 2312988"/>
                <a:gd name="csX34" fmla="*/ 1063074 w 1237609"/>
                <a:gd name="csY34" fmla="*/ 381439 h 2312988"/>
                <a:gd name="csX35" fmla="*/ 1056952 w 1237609"/>
                <a:gd name="csY35" fmla="*/ 380898 h 2312988"/>
                <a:gd name="csX36" fmla="*/ 1050954 w 1237609"/>
                <a:gd name="csY36" fmla="*/ 381428 h 2312988"/>
                <a:gd name="csX37" fmla="*/ 1044971 w 1237609"/>
                <a:gd name="csY37" fmla="*/ 381422 h 2312988"/>
                <a:gd name="csX38" fmla="*/ 1044971 w 1237609"/>
                <a:gd name="csY38" fmla="*/ 381956 h 2312988"/>
                <a:gd name="csX39" fmla="*/ 953912 w 1237609"/>
                <a:gd name="csY39" fmla="*/ 389994 h 2312988"/>
                <a:gd name="csX40" fmla="*/ 869768 w 1237609"/>
                <a:gd name="csY40" fmla="*/ 414798 h 2312988"/>
                <a:gd name="csX41" fmla="*/ 860685 w 1237609"/>
                <a:gd name="csY41" fmla="*/ 420688 h 2312988"/>
                <a:gd name="csX42" fmla="*/ 494108 w 1237609"/>
                <a:gd name="csY42" fmla="*/ 420688 h 2312988"/>
                <a:gd name="csX43" fmla="*/ 494108 w 1237609"/>
                <a:gd name="csY43" fmla="*/ 389837 h 2312988"/>
                <a:gd name="csX44" fmla="*/ 475334 w 1237609"/>
                <a:gd name="csY44" fmla="*/ 390526 h 2312988"/>
                <a:gd name="csX45" fmla="*/ 456077 w 1237609"/>
                <a:gd name="csY45" fmla="*/ 389819 h 2312988"/>
                <a:gd name="csX46" fmla="*/ 404345 w 1237609"/>
                <a:gd name="csY46" fmla="*/ 329378 h 2312988"/>
                <a:gd name="csX47" fmla="*/ 399526 w 1237609"/>
                <a:gd name="csY47" fmla="*/ 343105 h 2312988"/>
                <a:gd name="csX48" fmla="*/ 172143 w 1237609"/>
                <a:gd name="csY48" fmla="*/ 619095 h 2312988"/>
                <a:gd name="csX49" fmla="*/ 142930 w 1237609"/>
                <a:gd name="csY49" fmla="*/ 627868 h 2312988"/>
                <a:gd name="csX50" fmla="*/ 103620 w 1237609"/>
                <a:gd name="csY50" fmla="*/ 588558 h 2312988"/>
                <a:gd name="csX51" fmla="*/ 143480 w 1237609"/>
                <a:gd name="csY51" fmla="*/ 545587 h 2312988"/>
                <a:gd name="csX52" fmla="*/ 290236 w 1237609"/>
                <a:gd name="csY52" fmla="*/ 271055 h 2312988"/>
                <a:gd name="csX53" fmla="*/ 296793 w 1237609"/>
                <a:gd name="csY53" fmla="*/ 250295 h 2312988"/>
                <a:gd name="csX54" fmla="*/ 229258 w 1237609"/>
                <a:gd name="csY54" fmla="*/ 214432 h 2312988"/>
                <a:gd name="csX55" fmla="*/ 192881 w 1237609"/>
                <a:gd name="csY55" fmla="*/ 203595 h 2312988"/>
                <a:gd name="csX56" fmla="*/ 192881 w 1237609"/>
                <a:gd name="csY56" fmla="*/ 29935 h 2312988"/>
                <a:gd name="csX57" fmla="*/ 266677 w 1237609"/>
                <a:gd name="csY57" fmla="*/ 15345 h 2312988"/>
                <a:gd name="csX58" fmla="*/ 475334 w 1237609"/>
                <a:gd name="csY58" fmla="*/ 0 h 23129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</a:cxnLst>
              <a:rect l="l" t="t" r="r" b="b"/>
              <a:pathLst>
                <a:path w="1237609" h="2312988">
                  <a:moveTo>
                    <a:pt x="559119" y="704849"/>
                  </a:moveTo>
                  <a:lnTo>
                    <a:pt x="819153" y="704849"/>
                  </a:lnTo>
                  <a:cubicBezTo>
                    <a:pt x="855057" y="704849"/>
                    <a:pt x="884163" y="733955"/>
                    <a:pt x="884163" y="769859"/>
                  </a:cubicBezTo>
                  <a:lnTo>
                    <a:pt x="1208014" y="1726406"/>
                  </a:lnTo>
                  <a:cubicBezTo>
                    <a:pt x="1261989" y="1961807"/>
                    <a:pt x="1229800" y="2084500"/>
                    <a:pt x="1208013" y="2182264"/>
                  </a:cubicBezTo>
                  <a:cubicBezTo>
                    <a:pt x="1208013" y="2254461"/>
                    <a:pt x="1149486" y="2312988"/>
                    <a:pt x="1077289" y="2312988"/>
                  </a:cubicBezTo>
                  <a:lnTo>
                    <a:pt x="300983" y="2312988"/>
                  </a:lnTo>
                  <a:cubicBezTo>
                    <a:pt x="228786" y="2312988"/>
                    <a:pt x="170259" y="2254461"/>
                    <a:pt x="170259" y="2182264"/>
                  </a:cubicBezTo>
                  <a:cubicBezTo>
                    <a:pt x="168671" y="2030311"/>
                    <a:pt x="167084" y="1878359"/>
                    <a:pt x="165496" y="1726406"/>
                  </a:cubicBezTo>
                  <a:cubicBezTo>
                    <a:pt x="165496" y="1558481"/>
                    <a:pt x="239338" y="1408440"/>
                    <a:pt x="355186" y="1309297"/>
                  </a:cubicBezTo>
                  <a:lnTo>
                    <a:pt x="355475" y="1309115"/>
                  </a:lnTo>
                  <a:lnTo>
                    <a:pt x="348334" y="1273133"/>
                  </a:lnTo>
                  <a:cubicBezTo>
                    <a:pt x="349155" y="1184744"/>
                    <a:pt x="472146" y="1129091"/>
                    <a:pt x="432244" y="1029790"/>
                  </a:cubicBezTo>
                  <a:cubicBezTo>
                    <a:pt x="403742" y="958862"/>
                    <a:pt x="458349" y="910202"/>
                    <a:pt x="492179" y="855975"/>
                  </a:cubicBezTo>
                  <a:lnTo>
                    <a:pt x="492184" y="855964"/>
                  </a:lnTo>
                  <a:lnTo>
                    <a:pt x="494109" y="769859"/>
                  </a:lnTo>
                  <a:cubicBezTo>
                    <a:pt x="494109" y="733955"/>
                    <a:pt x="523215" y="704849"/>
                    <a:pt x="559119" y="704849"/>
                  </a:cubicBezTo>
                  <a:close/>
                  <a:moveTo>
                    <a:pt x="532210" y="442913"/>
                  </a:moveTo>
                  <a:lnTo>
                    <a:pt x="846062" y="442913"/>
                  </a:lnTo>
                  <a:cubicBezTo>
                    <a:pt x="867105" y="442913"/>
                    <a:pt x="884163" y="459971"/>
                    <a:pt x="884163" y="481014"/>
                  </a:cubicBezTo>
                  <a:lnTo>
                    <a:pt x="884163" y="671513"/>
                  </a:lnTo>
                  <a:lnTo>
                    <a:pt x="494109" y="671513"/>
                  </a:lnTo>
                  <a:lnTo>
                    <a:pt x="494109" y="481014"/>
                  </a:lnTo>
                  <a:cubicBezTo>
                    <a:pt x="494109" y="459971"/>
                    <a:pt x="511167" y="442913"/>
                    <a:pt x="532210" y="442913"/>
                  </a:cubicBezTo>
                  <a:close/>
                  <a:moveTo>
                    <a:pt x="179783" y="33573"/>
                  </a:moveTo>
                  <a:lnTo>
                    <a:pt x="179783" y="190500"/>
                  </a:lnTo>
                  <a:lnTo>
                    <a:pt x="0" y="159017"/>
                  </a:lnTo>
                  <a:lnTo>
                    <a:pt x="0" y="65056"/>
                  </a:lnTo>
                  <a:close/>
                  <a:moveTo>
                    <a:pt x="475334" y="0"/>
                  </a:moveTo>
                  <a:cubicBezTo>
                    <a:pt x="697376" y="0"/>
                    <a:pt x="887887" y="49175"/>
                    <a:pt x="969265" y="119258"/>
                  </a:cubicBezTo>
                  <a:lnTo>
                    <a:pt x="982451" y="134731"/>
                  </a:lnTo>
                  <a:lnTo>
                    <a:pt x="1037064" y="177489"/>
                  </a:lnTo>
                  <a:cubicBezTo>
                    <a:pt x="1107161" y="243990"/>
                    <a:pt x="1140652" y="314804"/>
                    <a:pt x="1114531" y="355004"/>
                  </a:cubicBezTo>
                  <a:cubicBezTo>
                    <a:pt x="1105825" y="368404"/>
                    <a:pt x="1091319" y="377134"/>
                    <a:pt x="1072542" y="381447"/>
                  </a:cubicBezTo>
                  <a:lnTo>
                    <a:pt x="1063074" y="381439"/>
                  </a:lnTo>
                  <a:lnTo>
                    <a:pt x="1056952" y="380898"/>
                  </a:lnTo>
                  <a:lnTo>
                    <a:pt x="1050954" y="381428"/>
                  </a:lnTo>
                  <a:lnTo>
                    <a:pt x="1044971" y="381422"/>
                  </a:lnTo>
                  <a:lnTo>
                    <a:pt x="1044971" y="381956"/>
                  </a:lnTo>
                  <a:lnTo>
                    <a:pt x="953912" y="389994"/>
                  </a:lnTo>
                  <a:cubicBezTo>
                    <a:pt x="922241" y="395850"/>
                    <a:pt x="893720" y="404325"/>
                    <a:pt x="869768" y="414798"/>
                  </a:cubicBezTo>
                  <a:lnTo>
                    <a:pt x="860685" y="420688"/>
                  </a:lnTo>
                  <a:lnTo>
                    <a:pt x="494108" y="420688"/>
                  </a:lnTo>
                  <a:lnTo>
                    <a:pt x="494108" y="389837"/>
                  </a:lnTo>
                  <a:lnTo>
                    <a:pt x="475334" y="390526"/>
                  </a:lnTo>
                  <a:lnTo>
                    <a:pt x="456077" y="389819"/>
                  </a:lnTo>
                  <a:lnTo>
                    <a:pt x="404345" y="329378"/>
                  </a:lnTo>
                  <a:lnTo>
                    <a:pt x="399526" y="343105"/>
                  </a:lnTo>
                  <a:cubicBezTo>
                    <a:pt x="339311" y="479121"/>
                    <a:pt x="255618" y="579991"/>
                    <a:pt x="172143" y="619095"/>
                  </a:cubicBezTo>
                  <a:lnTo>
                    <a:pt x="142930" y="627868"/>
                  </a:lnTo>
                  <a:lnTo>
                    <a:pt x="103620" y="588558"/>
                  </a:lnTo>
                  <a:lnTo>
                    <a:pt x="143480" y="545587"/>
                  </a:lnTo>
                  <a:cubicBezTo>
                    <a:pt x="201060" y="471029"/>
                    <a:pt x="251708" y="376412"/>
                    <a:pt x="290236" y="271055"/>
                  </a:cubicBezTo>
                  <a:lnTo>
                    <a:pt x="296793" y="250295"/>
                  </a:lnTo>
                  <a:lnTo>
                    <a:pt x="229258" y="214432"/>
                  </a:lnTo>
                  <a:lnTo>
                    <a:pt x="192881" y="203595"/>
                  </a:lnTo>
                  <a:lnTo>
                    <a:pt x="192881" y="29935"/>
                  </a:lnTo>
                  <a:lnTo>
                    <a:pt x="266677" y="15345"/>
                  </a:lnTo>
                  <a:cubicBezTo>
                    <a:pt x="330810" y="5464"/>
                    <a:pt x="401320" y="0"/>
                    <a:pt x="47533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0448B49-D40A-A335-7578-8CE156D3CA5D}"/>
                </a:ext>
              </a:extLst>
            </p:cNvPr>
            <p:cNvSpPr/>
            <p:nvPr/>
          </p:nvSpPr>
          <p:spPr>
            <a:xfrm>
              <a:off x="3869796" y="2560008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2854445-A6BF-7C6F-A374-D5973252401E}"/>
              </a:ext>
            </a:extLst>
          </p:cNvPr>
          <p:cNvGrpSpPr/>
          <p:nvPr/>
        </p:nvGrpSpPr>
        <p:grpSpPr>
          <a:xfrm>
            <a:off x="7345695" y="1013716"/>
            <a:ext cx="1247690" cy="2348795"/>
            <a:chOff x="5546870" y="1090512"/>
            <a:chExt cx="1162050" cy="2187576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F3D8C561-3CDA-5826-7940-4D541B667A35}"/>
                </a:ext>
              </a:extLst>
            </p:cNvPr>
            <p:cNvSpPr/>
            <p:nvPr/>
          </p:nvSpPr>
          <p:spPr>
            <a:xfrm>
              <a:off x="5546870" y="1090512"/>
              <a:ext cx="1162050" cy="2187576"/>
            </a:xfrm>
            <a:custGeom>
              <a:avLst/>
              <a:gdLst>
                <a:gd name="csX0" fmla="*/ 298938 w 1162050"/>
                <a:gd name="csY0" fmla="*/ 600075 h 2187576"/>
                <a:gd name="csX1" fmla="*/ 859935 w 1162050"/>
                <a:gd name="csY1" fmla="*/ 600075 h 2187576"/>
                <a:gd name="csX2" fmla="*/ 1101304 w 1162050"/>
                <a:gd name="csY2" fmla="*/ 715842 h 2187576"/>
                <a:gd name="csX3" fmla="*/ 1162050 w 1162050"/>
                <a:gd name="csY3" fmla="*/ 807486 h 2187576"/>
                <a:gd name="csX4" fmla="*/ 1162050 w 1162050"/>
                <a:gd name="csY4" fmla="*/ 2088116 h 2187576"/>
                <a:gd name="csX5" fmla="*/ 1062590 w 1162050"/>
                <a:gd name="csY5" fmla="*/ 2187576 h 2187576"/>
                <a:gd name="csX6" fmla="*/ 99460 w 1162050"/>
                <a:gd name="csY6" fmla="*/ 2187576 h 2187576"/>
                <a:gd name="csX7" fmla="*/ 0 w 1162050"/>
                <a:gd name="csY7" fmla="*/ 2088116 h 2187576"/>
                <a:gd name="csX8" fmla="*/ 0 w 1162050"/>
                <a:gd name="csY8" fmla="*/ 807486 h 2187576"/>
                <a:gd name="csX9" fmla="*/ 60746 w 1162050"/>
                <a:gd name="csY9" fmla="*/ 715842 h 2187576"/>
                <a:gd name="csX10" fmla="*/ 470695 w 1162050"/>
                <a:gd name="csY10" fmla="*/ 0 h 2187576"/>
                <a:gd name="csX11" fmla="*/ 685008 w 1162050"/>
                <a:gd name="csY11" fmla="*/ 0 h 2187576"/>
                <a:gd name="csX12" fmla="*/ 774702 w 1162050"/>
                <a:gd name="csY12" fmla="*/ 89694 h 2187576"/>
                <a:gd name="csX13" fmla="*/ 774701 w 1162050"/>
                <a:gd name="csY13" fmla="*/ 179387 h 2187576"/>
                <a:gd name="csX14" fmla="*/ 720726 w 1162050"/>
                <a:gd name="csY14" fmla="*/ 179387 h 2187576"/>
                <a:gd name="csX15" fmla="*/ 720726 w 1162050"/>
                <a:gd name="csY15" fmla="*/ 236537 h 2187576"/>
                <a:gd name="csX16" fmla="*/ 647701 w 1162050"/>
                <a:gd name="csY16" fmla="*/ 236537 h 2187576"/>
                <a:gd name="csX17" fmla="*/ 647701 w 1162050"/>
                <a:gd name="csY17" fmla="*/ 288925 h 2187576"/>
                <a:gd name="csX18" fmla="*/ 739664 w 1162050"/>
                <a:gd name="csY18" fmla="*/ 288925 h 2187576"/>
                <a:gd name="csX19" fmla="*/ 774701 w 1162050"/>
                <a:gd name="csY19" fmla="*/ 323962 h 2187576"/>
                <a:gd name="csX20" fmla="*/ 774701 w 1162050"/>
                <a:gd name="csY20" fmla="*/ 349329 h 2187576"/>
                <a:gd name="csX21" fmla="*/ 815057 w 1162050"/>
                <a:gd name="csY21" fmla="*/ 366045 h 2187576"/>
                <a:gd name="csX22" fmla="*/ 835026 w 1162050"/>
                <a:gd name="csY22" fmla="*/ 414255 h 2187576"/>
                <a:gd name="csX23" fmla="*/ 835026 w 1162050"/>
                <a:gd name="csY23" fmla="*/ 574675 h 2187576"/>
                <a:gd name="csX24" fmla="*/ 320676 w 1162050"/>
                <a:gd name="csY24" fmla="*/ 574675 h 2187576"/>
                <a:gd name="csX25" fmla="*/ 320676 w 1162050"/>
                <a:gd name="csY25" fmla="*/ 414255 h 2187576"/>
                <a:gd name="csX26" fmla="*/ 340645 w 1162050"/>
                <a:gd name="csY26" fmla="*/ 366045 h 2187576"/>
                <a:gd name="csX27" fmla="*/ 381001 w 1162050"/>
                <a:gd name="csY27" fmla="*/ 349329 h 2187576"/>
                <a:gd name="csX28" fmla="*/ 381001 w 1162050"/>
                <a:gd name="csY28" fmla="*/ 323962 h 2187576"/>
                <a:gd name="csX29" fmla="*/ 416038 w 1162050"/>
                <a:gd name="csY29" fmla="*/ 288925 h 2187576"/>
                <a:gd name="csX30" fmla="*/ 508001 w 1162050"/>
                <a:gd name="csY30" fmla="*/ 288925 h 2187576"/>
                <a:gd name="csX31" fmla="*/ 508001 w 1162050"/>
                <a:gd name="csY31" fmla="*/ 236537 h 2187576"/>
                <a:gd name="csX32" fmla="*/ 434976 w 1162050"/>
                <a:gd name="csY32" fmla="*/ 236537 h 2187576"/>
                <a:gd name="csX33" fmla="*/ 434976 w 1162050"/>
                <a:gd name="csY33" fmla="*/ 179387 h 2187576"/>
                <a:gd name="csX34" fmla="*/ 381001 w 1162050"/>
                <a:gd name="csY34" fmla="*/ 179387 h 2187576"/>
                <a:gd name="csX35" fmla="*/ 381001 w 1162050"/>
                <a:gd name="csY35" fmla="*/ 93921 h 2187576"/>
                <a:gd name="csX36" fmla="*/ 273024 w 1162050"/>
                <a:gd name="csY36" fmla="*/ 98589 h 2187576"/>
                <a:gd name="csX37" fmla="*/ 73347 w 1162050"/>
                <a:gd name="csY37" fmla="*/ 126096 h 2187576"/>
                <a:gd name="csX38" fmla="*/ 55623 w 1162050"/>
                <a:gd name="csY38" fmla="*/ 130348 h 2187576"/>
                <a:gd name="csX39" fmla="*/ 45878 w 1162050"/>
                <a:gd name="csY39" fmla="*/ 81889 h 2187576"/>
                <a:gd name="csX40" fmla="*/ 41846 w 1162050"/>
                <a:gd name="csY40" fmla="*/ 72290 h 2187576"/>
                <a:gd name="csX41" fmla="*/ 50093 w 1162050"/>
                <a:gd name="csY41" fmla="*/ 67938 h 2187576"/>
                <a:gd name="csX42" fmla="*/ 360011 w 1162050"/>
                <a:gd name="csY42" fmla="*/ 5218 h 2187576"/>
                <a:gd name="csX43" fmla="*/ 463305 w 1162050"/>
                <a:gd name="csY43" fmla="*/ 1492 h 21875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1162050" h="2187576">
                  <a:moveTo>
                    <a:pt x="298938" y="600075"/>
                  </a:moveTo>
                  <a:lnTo>
                    <a:pt x="859935" y="600075"/>
                  </a:lnTo>
                  <a:lnTo>
                    <a:pt x="1101304" y="715842"/>
                  </a:lnTo>
                  <a:cubicBezTo>
                    <a:pt x="1137002" y="730941"/>
                    <a:pt x="1162050" y="766289"/>
                    <a:pt x="1162050" y="807486"/>
                  </a:cubicBezTo>
                  <a:lnTo>
                    <a:pt x="1162050" y="2088116"/>
                  </a:lnTo>
                  <a:cubicBezTo>
                    <a:pt x="1162050" y="2143046"/>
                    <a:pt x="1117520" y="2187576"/>
                    <a:pt x="1062590" y="2187576"/>
                  </a:cubicBezTo>
                  <a:lnTo>
                    <a:pt x="99460" y="2187576"/>
                  </a:lnTo>
                  <a:cubicBezTo>
                    <a:pt x="44530" y="2187576"/>
                    <a:pt x="0" y="2143046"/>
                    <a:pt x="0" y="2088116"/>
                  </a:cubicBezTo>
                  <a:lnTo>
                    <a:pt x="0" y="807486"/>
                  </a:lnTo>
                  <a:cubicBezTo>
                    <a:pt x="0" y="766289"/>
                    <a:pt x="25048" y="730941"/>
                    <a:pt x="60746" y="715842"/>
                  </a:cubicBezTo>
                  <a:close/>
                  <a:moveTo>
                    <a:pt x="470695" y="0"/>
                  </a:moveTo>
                  <a:lnTo>
                    <a:pt x="685008" y="0"/>
                  </a:lnTo>
                  <a:cubicBezTo>
                    <a:pt x="734545" y="0"/>
                    <a:pt x="774702" y="40157"/>
                    <a:pt x="774702" y="89694"/>
                  </a:cubicBezTo>
                  <a:cubicBezTo>
                    <a:pt x="774702" y="119592"/>
                    <a:pt x="774701" y="149489"/>
                    <a:pt x="774701" y="179387"/>
                  </a:cubicBezTo>
                  <a:lnTo>
                    <a:pt x="720726" y="179387"/>
                  </a:lnTo>
                  <a:lnTo>
                    <a:pt x="720726" y="236537"/>
                  </a:lnTo>
                  <a:lnTo>
                    <a:pt x="647701" y="236537"/>
                  </a:lnTo>
                  <a:lnTo>
                    <a:pt x="647701" y="288925"/>
                  </a:lnTo>
                  <a:lnTo>
                    <a:pt x="739664" y="288925"/>
                  </a:lnTo>
                  <a:cubicBezTo>
                    <a:pt x="759014" y="288925"/>
                    <a:pt x="774701" y="304612"/>
                    <a:pt x="774701" y="323962"/>
                  </a:cubicBezTo>
                  <a:lnTo>
                    <a:pt x="774701" y="349329"/>
                  </a:lnTo>
                  <a:lnTo>
                    <a:pt x="815057" y="366045"/>
                  </a:lnTo>
                  <a:cubicBezTo>
                    <a:pt x="827395" y="378383"/>
                    <a:pt x="835026" y="395428"/>
                    <a:pt x="835026" y="414255"/>
                  </a:cubicBezTo>
                  <a:lnTo>
                    <a:pt x="835026" y="574675"/>
                  </a:lnTo>
                  <a:lnTo>
                    <a:pt x="320676" y="574675"/>
                  </a:lnTo>
                  <a:lnTo>
                    <a:pt x="320676" y="414255"/>
                  </a:lnTo>
                  <a:cubicBezTo>
                    <a:pt x="320676" y="395428"/>
                    <a:pt x="328307" y="378383"/>
                    <a:pt x="340645" y="366045"/>
                  </a:cubicBezTo>
                  <a:lnTo>
                    <a:pt x="381001" y="349329"/>
                  </a:lnTo>
                  <a:lnTo>
                    <a:pt x="381001" y="323962"/>
                  </a:lnTo>
                  <a:cubicBezTo>
                    <a:pt x="381001" y="304612"/>
                    <a:pt x="396688" y="288925"/>
                    <a:pt x="416038" y="288925"/>
                  </a:cubicBezTo>
                  <a:lnTo>
                    <a:pt x="508001" y="288925"/>
                  </a:lnTo>
                  <a:lnTo>
                    <a:pt x="508001" y="236537"/>
                  </a:lnTo>
                  <a:lnTo>
                    <a:pt x="434976" y="236537"/>
                  </a:lnTo>
                  <a:lnTo>
                    <a:pt x="434976" y="179387"/>
                  </a:lnTo>
                  <a:lnTo>
                    <a:pt x="381001" y="179387"/>
                  </a:lnTo>
                  <a:lnTo>
                    <a:pt x="381001" y="93921"/>
                  </a:lnTo>
                  <a:lnTo>
                    <a:pt x="273024" y="98589"/>
                  </a:lnTo>
                  <a:cubicBezTo>
                    <a:pt x="202195" y="104856"/>
                    <a:pt x="134868" y="114117"/>
                    <a:pt x="73347" y="126096"/>
                  </a:cubicBezTo>
                  <a:lnTo>
                    <a:pt x="55623" y="130348"/>
                  </a:lnTo>
                  <a:lnTo>
                    <a:pt x="45878" y="81889"/>
                  </a:lnTo>
                  <a:lnTo>
                    <a:pt x="41846" y="72290"/>
                  </a:lnTo>
                  <a:lnTo>
                    <a:pt x="50093" y="67938"/>
                  </a:lnTo>
                  <a:cubicBezTo>
                    <a:pt x="122199" y="37375"/>
                    <a:pt x="231807" y="14663"/>
                    <a:pt x="360011" y="5218"/>
                  </a:cubicBezTo>
                  <a:lnTo>
                    <a:pt x="463305" y="149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4F86E70-BCED-7EAD-F2D9-489C686E1901}"/>
                </a:ext>
              </a:extLst>
            </p:cNvPr>
            <p:cNvSpPr/>
            <p:nvPr/>
          </p:nvSpPr>
          <p:spPr>
            <a:xfrm>
              <a:off x="5784321" y="2264733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C151A97-5927-75C4-ED29-E3BE20C7DFE3}"/>
              </a:ext>
            </a:extLst>
          </p:cNvPr>
          <p:cNvGrpSpPr/>
          <p:nvPr/>
        </p:nvGrpSpPr>
        <p:grpSpPr>
          <a:xfrm>
            <a:off x="4198025" y="3820214"/>
            <a:ext cx="1504134" cy="2510284"/>
            <a:chOff x="3474125" y="3496364"/>
            <a:chExt cx="1504134" cy="2510284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642816F2-C7FF-B6CD-51F7-5EC71CFF11BE}"/>
                </a:ext>
              </a:extLst>
            </p:cNvPr>
            <p:cNvSpPr/>
            <p:nvPr/>
          </p:nvSpPr>
          <p:spPr>
            <a:xfrm>
              <a:off x="3474125" y="3496364"/>
              <a:ext cx="1504134" cy="2510284"/>
            </a:xfrm>
            <a:custGeom>
              <a:avLst/>
              <a:gdLst>
                <a:gd name="csX0" fmla="*/ 647935 w 1504134"/>
                <a:gd name="csY0" fmla="*/ 0 h 2510284"/>
                <a:gd name="csX1" fmla="*/ 1009925 w 1504134"/>
                <a:gd name="csY1" fmla="*/ 0 h 2510284"/>
                <a:gd name="csX2" fmla="*/ 1159404 w 1504134"/>
                <a:gd name="csY2" fmla="*/ 149479 h 2510284"/>
                <a:gd name="csX3" fmla="*/ 1159404 w 1504134"/>
                <a:gd name="csY3" fmla="*/ 278856 h 2510284"/>
                <a:gd name="csX4" fmla="*/ 1139302 w 1504134"/>
                <a:gd name="csY4" fmla="*/ 298958 h 2510284"/>
                <a:gd name="csX5" fmla="*/ 910524 w 1504134"/>
                <a:gd name="csY5" fmla="*/ 298958 h 2510284"/>
                <a:gd name="csX6" fmla="*/ 911754 w 1504134"/>
                <a:gd name="csY6" fmla="*/ 305052 h 2510284"/>
                <a:gd name="csX7" fmla="*/ 911754 w 1504134"/>
                <a:gd name="csY7" fmla="*/ 501411 h 2510284"/>
                <a:gd name="csX8" fmla="*/ 1095628 w 1504134"/>
                <a:gd name="csY8" fmla="*/ 501411 h 2510284"/>
                <a:gd name="csX9" fmla="*/ 1130829 w 1504134"/>
                <a:gd name="csY9" fmla="*/ 536612 h 2510284"/>
                <a:gd name="csX10" fmla="*/ 1130829 w 1504134"/>
                <a:gd name="csY10" fmla="*/ 829739 h 2510284"/>
                <a:gd name="csX11" fmla="*/ 1206443 w 1504134"/>
                <a:gd name="csY11" fmla="*/ 870781 h 2510284"/>
                <a:gd name="csX12" fmla="*/ 1504134 w 1504134"/>
                <a:gd name="csY12" fmla="*/ 1430671 h 2510284"/>
                <a:gd name="csX13" fmla="*/ 1504134 w 1504134"/>
                <a:gd name="csY13" fmla="*/ 2419483 h 2510284"/>
                <a:gd name="csX14" fmla="*/ 1413333 w 1504134"/>
                <a:gd name="csY14" fmla="*/ 2510284 h 2510284"/>
                <a:gd name="csX15" fmla="*/ 244527 w 1504134"/>
                <a:gd name="csY15" fmla="*/ 2510284 h 2510284"/>
                <a:gd name="csX16" fmla="*/ 153726 w 1504134"/>
                <a:gd name="csY16" fmla="*/ 2419483 h 2510284"/>
                <a:gd name="csX17" fmla="*/ 153726 w 1504134"/>
                <a:gd name="csY17" fmla="*/ 1430671 h 2510284"/>
                <a:gd name="csX18" fmla="*/ 451417 w 1504134"/>
                <a:gd name="csY18" fmla="*/ 870781 h 2510284"/>
                <a:gd name="csX19" fmla="*/ 527031 w 1504134"/>
                <a:gd name="csY19" fmla="*/ 829739 h 2510284"/>
                <a:gd name="csX20" fmla="*/ 527031 w 1504134"/>
                <a:gd name="csY20" fmla="*/ 536612 h 2510284"/>
                <a:gd name="csX21" fmla="*/ 562232 w 1504134"/>
                <a:gd name="csY21" fmla="*/ 501411 h 2510284"/>
                <a:gd name="csX22" fmla="*/ 746106 w 1504134"/>
                <a:gd name="csY22" fmla="*/ 501411 h 2510284"/>
                <a:gd name="csX23" fmla="*/ 746106 w 1504134"/>
                <a:gd name="csY23" fmla="*/ 305052 h 2510284"/>
                <a:gd name="csX24" fmla="*/ 747336 w 1504134"/>
                <a:gd name="csY24" fmla="*/ 298958 h 2510284"/>
                <a:gd name="csX25" fmla="*/ 518558 w 1504134"/>
                <a:gd name="csY25" fmla="*/ 298958 h 2510284"/>
                <a:gd name="csX26" fmla="*/ 498456 w 1504134"/>
                <a:gd name="csY26" fmla="*/ 278856 h 2510284"/>
                <a:gd name="csX27" fmla="*/ 498456 w 1504134"/>
                <a:gd name="csY27" fmla="*/ 203708 h 2510284"/>
                <a:gd name="csX28" fmla="*/ 0 w 1504134"/>
                <a:gd name="csY28" fmla="*/ 203708 h 2510284"/>
                <a:gd name="csX29" fmla="*/ 0 w 1504134"/>
                <a:gd name="csY29" fmla="*/ 117983 h 2510284"/>
                <a:gd name="csX30" fmla="*/ 504815 w 1504134"/>
                <a:gd name="csY30" fmla="*/ 117983 h 2510284"/>
                <a:gd name="csX31" fmla="*/ 510203 w 1504134"/>
                <a:gd name="csY31" fmla="*/ 91295 h 2510284"/>
                <a:gd name="csX32" fmla="*/ 647935 w 1504134"/>
                <a:gd name="csY32" fmla="*/ 0 h 25102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504134" h="2510284">
                  <a:moveTo>
                    <a:pt x="647935" y="0"/>
                  </a:moveTo>
                  <a:lnTo>
                    <a:pt x="1009925" y="0"/>
                  </a:lnTo>
                  <a:cubicBezTo>
                    <a:pt x="1092480" y="0"/>
                    <a:pt x="1159404" y="66924"/>
                    <a:pt x="1159404" y="149479"/>
                  </a:cubicBezTo>
                  <a:lnTo>
                    <a:pt x="1159404" y="278856"/>
                  </a:lnTo>
                  <a:cubicBezTo>
                    <a:pt x="1159404" y="289958"/>
                    <a:pt x="1150404" y="298958"/>
                    <a:pt x="1139302" y="298958"/>
                  </a:cubicBezTo>
                  <a:lnTo>
                    <a:pt x="910524" y="298958"/>
                  </a:lnTo>
                  <a:lnTo>
                    <a:pt x="911754" y="305052"/>
                  </a:lnTo>
                  <a:lnTo>
                    <a:pt x="911754" y="501411"/>
                  </a:lnTo>
                  <a:lnTo>
                    <a:pt x="1095628" y="501411"/>
                  </a:lnTo>
                  <a:cubicBezTo>
                    <a:pt x="1115069" y="501411"/>
                    <a:pt x="1130829" y="517171"/>
                    <a:pt x="1130829" y="536612"/>
                  </a:cubicBezTo>
                  <a:lnTo>
                    <a:pt x="1130829" y="829739"/>
                  </a:lnTo>
                  <a:lnTo>
                    <a:pt x="1206443" y="870781"/>
                  </a:lnTo>
                  <a:cubicBezTo>
                    <a:pt x="1386049" y="992120"/>
                    <a:pt x="1504134" y="1197606"/>
                    <a:pt x="1504134" y="1430671"/>
                  </a:cubicBezTo>
                  <a:lnTo>
                    <a:pt x="1504134" y="2419483"/>
                  </a:lnTo>
                  <a:cubicBezTo>
                    <a:pt x="1504134" y="2469631"/>
                    <a:pt x="1463481" y="2510284"/>
                    <a:pt x="1413333" y="2510284"/>
                  </a:cubicBezTo>
                  <a:lnTo>
                    <a:pt x="244527" y="2510284"/>
                  </a:lnTo>
                  <a:cubicBezTo>
                    <a:pt x="194379" y="2510284"/>
                    <a:pt x="153726" y="2469631"/>
                    <a:pt x="153726" y="2419483"/>
                  </a:cubicBezTo>
                  <a:lnTo>
                    <a:pt x="153726" y="1430671"/>
                  </a:lnTo>
                  <a:cubicBezTo>
                    <a:pt x="153726" y="1197606"/>
                    <a:pt x="271812" y="992120"/>
                    <a:pt x="451417" y="870781"/>
                  </a:cubicBezTo>
                  <a:lnTo>
                    <a:pt x="527031" y="829739"/>
                  </a:lnTo>
                  <a:lnTo>
                    <a:pt x="527031" y="536612"/>
                  </a:lnTo>
                  <a:cubicBezTo>
                    <a:pt x="527031" y="517171"/>
                    <a:pt x="542791" y="501411"/>
                    <a:pt x="562232" y="501411"/>
                  </a:cubicBezTo>
                  <a:lnTo>
                    <a:pt x="746106" y="501411"/>
                  </a:lnTo>
                  <a:lnTo>
                    <a:pt x="746106" y="305052"/>
                  </a:lnTo>
                  <a:lnTo>
                    <a:pt x="747336" y="298958"/>
                  </a:lnTo>
                  <a:lnTo>
                    <a:pt x="518558" y="298958"/>
                  </a:lnTo>
                  <a:cubicBezTo>
                    <a:pt x="507456" y="298958"/>
                    <a:pt x="498456" y="289958"/>
                    <a:pt x="498456" y="278856"/>
                  </a:cubicBezTo>
                  <a:lnTo>
                    <a:pt x="498456" y="203708"/>
                  </a:lnTo>
                  <a:lnTo>
                    <a:pt x="0" y="203708"/>
                  </a:lnTo>
                  <a:lnTo>
                    <a:pt x="0" y="117983"/>
                  </a:lnTo>
                  <a:lnTo>
                    <a:pt x="504815" y="117983"/>
                  </a:lnTo>
                  <a:lnTo>
                    <a:pt x="510203" y="91295"/>
                  </a:lnTo>
                  <a:cubicBezTo>
                    <a:pt x="532895" y="37645"/>
                    <a:pt x="586019" y="0"/>
                    <a:pt x="64793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74FF7F72-5244-20F2-B17B-016848059A3D}"/>
                </a:ext>
              </a:extLst>
            </p:cNvPr>
            <p:cNvSpPr/>
            <p:nvPr/>
          </p:nvSpPr>
          <p:spPr>
            <a:xfrm>
              <a:off x="3955521" y="4969833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1F0FBEC-53A6-5C15-E994-C8EF0A8058F8}"/>
              </a:ext>
            </a:extLst>
          </p:cNvPr>
          <p:cNvGrpSpPr/>
          <p:nvPr/>
        </p:nvGrpSpPr>
        <p:grpSpPr>
          <a:xfrm>
            <a:off x="7115176" y="3853942"/>
            <a:ext cx="1726978" cy="2509500"/>
            <a:chOff x="5886451" y="3497148"/>
            <a:chExt cx="1726978" cy="2509500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1C0D3278-E0C0-0E38-24EA-6982606FB1DB}"/>
                </a:ext>
              </a:extLst>
            </p:cNvPr>
            <p:cNvSpPr/>
            <p:nvPr/>
          </p:nvSpPr>
          <p:spPr>
            <a:xfrm>
              <a:off x="5886451" y="3497148"/>
              <a:ext cx="1726978" cy="2509500"/>
            </a:xfrm>
            <a:custGeom>
              <a:avLst/>
              <a:gdLst>
                <a:gd name="csX0" fmla="*/ 1207295 w 2124075"/>
                <a:gd name="csY0" fmla="*/ 612694 h 3086528"/>
                <a:gd name="csX1" fmla="*/ 1270001 w 2124075"/>
                <a:gd name="csY1" fmla="*/ 675402 h 3086528"/>
                <a:gd name="csX2" fmla="*/ 1270001 w 2124075"/>
                <a:gd name="csY2" fmla="*/ 812097 h 3086528"/>
                <a:gd name="csX3" fmla="*/ 2097435 w 2124075"/>
                <a:gd name="csY3" fmla="*/ 2724354 h 3086528"/>
                <a:gd name="csX4" fmla="*/ 2104304 w 2124075"/>
                <a:gd name="csY4" fmla="*/ 2737009 h 3086528"/>
                <a:gd name="csX5" fmla="*/ 2124075 w 2124075"/>
                <a:gd name="csY5" fmla="*/ 2834939 h 3086528"/>
                <a:gd name="csX6" fmla="*/ 1872486 w 2124075"/>
                <a:gd name="csY6" fmla="*/ 3086528 h 3086528"/>
                <a:gd name="csX7" fmla="*/ 251589 w 2124075"/>
                <a:gd name="csY7" fmla="*/ 3086528 h 3086528"/>
                <a:gd name="csX8" fmla="*/ 0 w 2124075"/>
                <a:gd name="csY8" fmla="*/ 2834939 h 3086528"/>
                <a:gd name="csX9" fmla="*/ 19771 w 2124075"/>
                <a:gd name="csY9" fmla="*/ 2737009 h 3086528"/>
                <a:gd name="csX10" fmla="*/ 26638 w 2124075"/>
                <a:gd name="csY10" fmla="*/ 2724358 h 3086528"/>
                <a:gd name="csX11" fmla="*/ 844697 w 2124075"/>
                <a:gd name="csY11" fmla="*/ 833767 h 3086528"/>
                <a:gd name="csX12" fmla="*/ 844697 w 2124075"/>
                <a:gd name="csY12" fmla="*/ 675402 h 3086528"/>
                <a:gd name="csX13" fmla="*/ 907403 w 2124075"/>
                <a:gd name="csY13" fmla="*/ 612695 h 3086528"/>
                <a:gd name="csX14" fmla="*/ 1027127 w 2124075"/>
                <a:gd name="csY14" fmla="*/ 0 h 3086528"/>
                <a:gd name="csX15" fmla="*/ 1071467 w 2124075"/>
                <a:gd name="csY15" fmla="*/ 18366 h 3086528"/>
                <a:gd name="csX16" fmla="*/ 1283522 w 2124075"/>
                <a:gd name="csY16" fmla="*/ 230422 h 3086528"/>
                <a:gd name="csX17" fmla="*/ 1287969 w 2124075"/>
                <a:gd name="csY17" fmla="*/ 241157 h 3086528"/>
                <a:gd name="csX18" fmla="*/ 1298652 w 2124075"/>
                <a:gd name="csY18" fmla="*/ 257004 h 3086528"/>
                <a:gd name="csX19" fmla="*/ 1306196 w 2124075"/>
                <a:gd name="csY19" fmla="*/ 294369 h 3086528"/>
                <a:gd name="csX20" fmla="*/ 1306197 w 2124075"/>
                <a:gd name="csY20" fmla="*/ 555619 h 3086528"/>
                <a:gd name="csX21" fmla="*/ 1072834 w 2124075"/>
                <a:gd name="csY21" fmla="*/ 555620 h 3086528"/>
                <a:gd name="csX22" fmla="*/ 906146 w 2124075"/>
                <a:gd name="csY22" fmla="*/ 555620 h 3086528"/>
                <a:gd name="csX23" fmla="*/ 752112 w 2124075"/>
                <a:gd name="csY23" fmla="*/ 555620 h 3086528"/>
                <a:gd name="csX24" fmla="*/ 734817 w 2124075"/>
                <a:gd name="csY24" fmla="*/ 511174 h 3086528"/>
                <a:gd name="csX25" fmla="*/ 656109 w 2124075"/>
                <a:gd name="csY25" fmla="*/ 407684 h 3086528"/>
                <a:gd name="csX26" fmla="*/ 594469 w 2124075"/>
                <a:gd name="csY26" fmla="*/ 363002 h 3086528"/>
                <a:gd name="csX27" fmla="*/ 571882 w 2124075"/>
                <a:gd name="csY27" fmla="*/ 417155 h 3086528"/>
                <a:gd name="csX28" fmla="*/ 365966 w 2124075"/>
                <a:gd name="csY28" fmla="*/ 721015 h 3086528"/>
                <a:gd name="csX29" fmla="*/ 331604 w 2124075"/>
                <a:gd name="csY29" fmla="*/ 741096 h 3086528"/>
                <a:gd name="csX30" fmla="*/ 306896 w 2124075"/>
                <a:gd name="csY30" fmla="*/ 691342 h 3086528"/>
                <a:gd name="csX31" fmla="*/ 351639 w 2124075"/>
                <a:gd name="csY31" fmla="*/ 623609 h 3086528"/>
                <a:gd name="csX32" fmla="*/ 455991 w 2124075"/>
                <a:gd name="csY32" fmla="*/ 422124 h 3086528"/>
                <a:gd name="csX33" fmla="*/ 503413 w 2124075"/>
                <a:gd name="csY33" fmla="*/ 307917 h 3086528"/>
                <a:gd name="csX34" fmla="*/ 478422 w 2124075"/>
                <a:gd name="csY34" fmla="*/ 296458 h 3086528"/>
                <a:gd name="csX35" fmla="*/ 250581 w 2124075"/>
                <a:gd name="csY35" fmla="*/ 255115 h 3086528"/>
                <a:gd name="csX36" fmla="*/ 248920 w 2124075"/>
                <a:gd name="csY36" fmla="*/ 255249 h 3086528"/>
                <a:gd name="csX37" fmla="*/ 248921 w 2124075"/>
                <a:gd name="csY37" fmla="*/ 45998 h 3086528"/>
                <a:gd name="csX38" fmla="*/ 292904 w 2124075"/>
                <a:gd name="csY38" fmla="*/ 2014 h 3086528"/>
                <a:gd name="csX39" fmla="*/ 1016772 w 2124075"/>
                <a:gd name="csY39" fmla="*/ 2014 h 3086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2124075" h="3086528">
                  <a:moveTo>
                    <a:pt x="1207295" y="612694"/>
                  </a:moveTo>
                  <a:cubicBezTo>
                    <a:pt x="1241927" y="612695"/>
                    <a:pt x="1270001" y="640770"/>
                    <a:pt x="1270001" y="675402"/>
                  </a:cubicBezTo>
                  <a:lnTo>
                    <a:pt x="1270001" y="812097"/>
                  </a:lnTo>
                  <a:lnTo>
                    <a:pt x="2097435" y="2724354"/>
                  </a:lnTo>
                  <a:lnTo>
                    <a:pt x="2104304" y="2737009"/>
                  </a:lnTo>
                  <a:cubicBezTo>
                    <a:pt x="2117035" y="2767109"/>
                    <a:pt x="2124075" y="2800202"/>
                    <a:pt x="2124075" y="2834939"/>
                  </a:cubicBezTo>
                  <a:cubicBezTo>
                    <a:pt x="2124075" y="2973888"/>
                    <a:pt x="2011435" y="3086528"/>
                    <a:pt x="1872486" y="3086528"/>
                  </a:cubicBezTo>
                  <a:lnTo>
                    <a:pt x="251589" y="3086528"/>
                  </a:lnTo>
                  <a:cubicBezTo>
                    <a:pt x="112640" y="3086528"/>
                    <a:pt x="0" y="2973888"/>
                    <a:pt x="0" y="2834939"/>
                  </a:cubicBezTo>
                  <a:cubicBezTo>
                    <a:pt x="0" y="2800202"/>
                    <a:pt x="7040" y="2767109"/>
                    <a:pt x="19771" y="2737009"/>
                  </a:cubicBezTo>
                  <a:lnTo>
                    <a:pt x="26638" y="2724358"/>
                  </a:lnTo>
                  <a:lnTo>
                    <a:pt x="844697" y="833767"/>
                  </a:lnTo>
                  <a:lnTo>
                    <a:pt x="844697" y="675402"/>
                  </a:lnTo>
                  <a:cubicBezTo>
                    <a:pt x="844696" y="640770"/>
                    <a:pt x="872771" y="612694"/>
                    <a:pt x="907403" y="612695"/>
                  </a:cubicBezTo>
                  <a:close/>
                  <a:moveTo>
                    <a:pt x="1027127" y="0"/>
                  </a:moveTo>
                  <a:cubicBezTo>
                    <a:pt x="1043174" y="0"/>
                    <a:pt x="1059223" y="6121"/>
                    <a:pt x="1071467" y="18366"/>
                  </a:cubicBezTo>
                  <a:lnTo>
                    <a:pt x="1283522" y="230422"/>
                  </a:lnTo>
                  <a:lnTo>
                    <a:pt x="1287969" y="241157"/>
                  </a:lnTo>
                  <a:lnTo>
                    <a:pt x="1298652" y="257004"/>
                  </a:lnTo>
                  <a:cubicBezTo>
                    <a:pt x="1303510" y="268488"/>
                    <a:pt x="1306197" y="281116"/>
                    <a:pt x="1306196" y="294369"/>
                  </a:cubicBezTo>
                  <a:lnTo>
                    <a:pt x="1306197" y="555619"/>
                  </a:lnTo>
                  <a:lnTo>
                    <a:pt x="1072834" y="555620"/>
                  </a:lnTo>
                  <a:lnTo>
                    <a:pt x="906146" y="555620"/>
                  </a:lnTo>
                  <a:lnTo>
                    <a:pt x="752112" y="555620"/>
                  </a:lnTo>
                  <a:lnTo>
                    <a:pt x="734817" y="511174"/>
                  </a:lnTo>
                  <a:cubicBezTo>
                    <a:pt x="714872" y="473555"/>
                    <a:pt x="688240" y="438742"/>
                    <a:pt x="656109" y="407684"/>
                  </a:cubicBezTo>
                  <a:lnTo>
                    <a:pt x="594469" y="363002"/>
                  </a:lnTo>
                  <a:lnTo>
                    <a:pt x="571882" y="417155"/>
                  </a:lnTo>
                  <a:cubicBezTo>
                    <a:pt x="505634" y="559116"/>
                    <a:pt x="433091" y="666634"/>
                    <a:pt x="365966" y="721015"/>
                  </a:cubicBezTo>
                  <a:lnTo>
                    <a:pt x="331604" y="741096"/>
                  </a:lnTo>
                  <a:lnTo>
                    <a:pt x="306896" y="691342"/>
                  </a:lnTo>
                  <a:lnTo>
                    <a:pt x="351639" y="623609"/>
                  </a:lnTo>
                  <a:cubicBezTo>
                    <a:pt x="387549" y="564684"/>
                    <a:pt x="422684" y="496763"/>
                    <a:pt x="455991" y="422124"/>
                  </a:cubicBezTo>
                  <a:lnTo>
                    <a:pt x="503413" y="307917"/>
                  </a:lnTo>
                  <a:lnTo>
                    <a:pt x="478422" y="296458"/>
                  </a:lnTo>
                  <a:cubicBezTo>
                    <a:pt x="409497" y="269963"/>
                    <a:pt x="332212" y="255115"/>
                    <a:pt x="250581" y="255115"/>
                  </a:cubicBezTo>
                  <a:lnTo>
                    <a:pt x="248920" y="255249"/>
                  </a:lnTo>
                  <a:lnTo>
                    <a:pt x="248921" y="45998"/>
                  </a:lnTo>
                  <a:cubicBezTo>
                    <a:pt x="248921" y="21707"/>
                    <a:pt x="268613" y="2014"/>
                    <a:pt x="292904" y="2014"/>
                  </a:cubicBezTo>
                  <a:lnTo>
                    <a:pt x="1016772" y="201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FF07BBB-3DA2-A20B-33B2-E524B9BF065D}"/>
                </a:ext>
              </a:extLst>
            </p:cNvPr>
            <p:cNvSpPr/>
            <p:nvPr/>
          </p:nvSpPr>
          <p:spPr>
            <a:xfrm>
              <a:off x="6373892" y="4969833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A85481-D221-0502-77A9-5E2BB487542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消毒済マーク</a:t>
            </a:r>
          </a:p>
        </p:txBody>
      </p:sp>
    </p:spTree>
    <p:extLst>
      <p:ext uri="{BB962C8B-B14F-4D97-AF65-F5344CB8AC3E}">
        <p14:creationId xmlns:p14="http://schemas.microsoft.com/office/powerpoint/2010/main" val="2892811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AC7CF-9F25-9EE0-C8E4-1F22D0CB8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72053514-DE96-DF7F-619C-E7C868A9BE6B}"/>
              </a:ext>
            </a:extLst>
          </p:cNvPr>
          <p:cNvGrpSpPr/>
          <p:nvPr/>
        </p:nvGrpSpPr>
        <p:grpSpPr>
          <a:xfrm>
            <a:off x="1162050" y="995484"/>
            <a:ext cx="1834108" cy="2362757"/>
            <a:chOff x="12915900" y="6618317"/>
            <a:chExt cx="1654968" cy="2131983"/>
          </a:xfrm>
          <a:solidFill>
            <a:srgbClr val="FF0000"/>
          </a:solidFill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D0B6D64-5734-A173-96D8-99B198C8E103}"/>
                </a:ext>
              </a:extLst>
            </p:cNvPr>
            <p:cNvSpPr/>
            <p:nvPr/>
          </p:nvSpPr>
          <p:spPr>
            <a:xfrm>
              <a:off x="12915900" y="6618317"/>
              <a:ext cx="1654968" cy="2131983"/>
            </a:xfrm>
            <a:custGeom>
              <a:avLst/>
              <a:gdLst>
                <a:gd name="csX0" fmla="*/ 438929 w 1654968"/>
                <a:gd name="csY0" fmla="*/ 0 h 2131983"/>
                <a:gd name="csX1" fmla="*/ 640571 w 1654968"/>
                <a:gd name="csY1" fmla="*/ 0 h 2131983"/>
                <a:gd name="csX2" fmla="*/ 729054 w 1654968"/>
                <a:gd name="csY2" fmla="*/ 58651 h 2131983"/>
                <a:gd name="csX3" fmla="*/ 730193 w 1654968"/>
                <a:gd name="csY3" fmla="*/ 64294 h 2131983"/>
                <a:gd name="csX4" fmla="*/ 1456539 w 1654968"/>
                <a:gd name="csY4" fmla="*/ 64294 h 2131983"/>
                <a:gd name="csX5" fmla="*/ 1654968 w 1654968"/>
                <a:gd name="csY5" fmla="*/ 262723 h 2131983"/>
                <a:gd name="csX6" fmla="*/ 1654968 w 1654968"/>
                <a:gd name="csY6" fmla="*/ 305118 h 2131983"/>
                <a:gd name="csX7" fmla="*/ 1600200 w 1654968"/>
                <a:gd name="csY7" fmla="*/ 305118 h 2131983"/>
                <a:gd name="csX8" fmla="*/ 1600200 w 1654968"/>
                <a:gd name="csY8" fmla="*/ 263832 h 2131983"/>
                <a:gd name="csX9" fmla="*/ 1454161 w 1654968"/>
                <a:gd name="csY9" fmla="*/ 117793 h 2131983"/>
                <a:gd name="csX10" fmla="*/ 736600 w 1654968"/>
                <a:gd name="csY10" fmla="*/ 117793 h 2131983"/>
                <a:gd name="csX11" fmla="*/ 736600 w 1654968"/>
                <a:gd name="csY11" fmla="*/ 183020 h 2131983"/>
                <a:gd name="csX12" fmla="*/ 727562 w 1654968"/>
                <a:gd name="csY12" fmla="*/ 192058 h 2131983"/>
                <a:gd name="csX13" fmla="*/ 576263 w 1654968"/>
                <a:gd name="csY13" fmla="*/ 192058 h 2131983"/>
                <a:gd name="csX14" fmla="*/ 576263 w 1654968"/>
                <a:gd name="csY14" fmla="*/ 444089 h 2131983"/>
                <a:gd name="csX15" fmla="*/ 666648 w 1654968"/>
                <a:gd name="csY15" fmla="*/ 444089 h 2131983"/>
                <a:gd name="csX16" fmla="*/ 693115 w 1654968"/>
                <a:gd name="csY16" fmla="*/ 549958 h 2131983"/>
                <a:gd name="csX17" fmla="*/ 740828 w 1654968"/>
                <a:gd name="csY17" fmla="*/ 549958 h 2131983"/>
                <a:gd name="csX18" fmla="*/ 1079500 w 1654968"/>
                <a:gd name="csY18" fmla="*/ 888630 h 2131983"/>
                <a:gd name="csX19" fmla="*/ 1079500 w 1654968"/>
                <a:gd name="csY19" fmla="*/ 2081182 h 2131983"/>
                <a:gd name="csX20" fmla="*/ 1028699 w 1654968"/>
                <a:gd name="csY20" fmla="*/ 2131983 h 2131983"/>
                <a:gd name="csX21" fmla="*/ 50801 w 1654968"/>
                <a:gd name="csY21" fmla="*/ 2131983 h 2131983"/>
                <a:gd name="csX22" fmla="*/ 0 w 1654968"/>
                <a:gd name="csY22" fmla="*/ 2081182 h 2131983"/>
                <a:gd name="csX23" fmla="*/ 0 w 1654968"/>
                <a:gd name="csY23" fmla="*/ 888630 h 2131983"/>
                <a:gd name="csX24" fmla="*/ 338672 w 1654968"/>
                <a:gd name="csY24" fmla="*/ 549958 h 2131983"/>
                <a:gd name="csX25" fmla="*/ 386385 w 1654968"/>
                <a:gd name="csY25" fmla="*/ 549958 h 2131983"/>
                <a:gd name="csX26" fmla="*/ 412853 w 1654968"/>
                <a:gd name="csY26" fmla="*/ 444089 h 2131983"/>
                <a:gd name="csX27" fmla="*/ 503237 w 1654968"/>
                <a:gd name="csY27" fmla="*/ 444089 h 2131983"/>
                <a:gd name="csX28" fmla="*/ 503237 w 1654968"/>
                <a:gd name="csY28" fmla="*/ 192058 h 2131983"/>
                <a:gd name="csX29" fmla="*/ 351938 w 1654968"/>
                <a:gd name="csY29" fmla="*/ 192058 h 2131983"/>
                <a:gd name="csX30" fmla="*/ 342900 w 1654968"/>
                <a:gd name="csY30" fmla="*/ 183020 h 2131983"/>
                <a:gd name="csX31" fmla="*/ 342900 w 1654968"/>
                <a:gd name="csY31" fmla="*/ 96029 h 2131983"/>
                <a:gd name="csX32" fmla="*/ 438929 w 1654968"/>
                <a:gd name="csY32" fmla="*/ 0 h 21319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654968" h="2131983">
                  <a:moveTo>
                    <a:pt x="438929" y="0"/>
                  </a:moveTo>
                  <a:lnTo>
                    <a:pt x="640571" y="0"/>
                  </a:lnTo>
                  <a:cubicBezTo>
                    <a:pt x="680347" y="0"/>
                    <a:pt x="714475" y="24184"/>
                    <a:pt x="729054" y="58651"/>
                  </a:cubicBezTo>
                  <a:lnTo>
                    <a:pt x="730193" y="64294"/>
                  </a:lnTo>
                  <a:lnTo>
                    <a:pt x="1456539" y="64294"/>
                  </a:lnTo>
                  <a:cubicBezTo>
                    <a:pt x="1566128" y="64294"/>
                    <a:pt x="1654968" y="153134"/>
                    <a:pt x="1654968" y="262723"/>
                  </a:cubicBezTo>
                  <a:lnTo>
                    <a:pt x="1654968" y="305118"/>
                  </a:lnTo>
                  <a:lnTo>
                    <a:pt x="1600200" y="305118"/>
                  </a:lnTo>
                  <a:lnTo>
                    <a:pt x="1600200" y="263832"/>
                  </a:lnTo>
                  <a:cubicBezTo>
                    <a:pt x="1600200" y="183177"/>
                    <a:pt x="1534816" y="117793"/>
                    <a:pt x="1454161" y="117793"/>
                  </a:cubicBezTo>
                  <a:lnTo>
                    <a:pt x="736600" y="117793"/>
                  </a:lnTo>
                  <a:lnTo>
                    <a:pt x="736600" y="183020"/>
                  </a:lnTo>
                  <a:cubicBezTo>
                    <a:pt x="736600" y="188012"/>
                    <a:pt x="732554" y="192058"/>
                    <a:pt x="727562" y="192058"/>
                  </a:cubicBezTo>
                  <a:lnTo>
                    <a:pt x="576263" y="192058"/>
                  </a:lnTo>
                  <a:lnTo>
                    <a:pt x="576263" y="444089"/>
                  </a:lnTo>
                  <a:lnTo>
                    <a:pt x="666648" y="444089"/>
                  </a:lnTo>
                  <a:lnTo>
                    <a:pt x="693115" y="549958"/>
                  </a:lnTo>
                  <a:lnTo>
                    <a:pt x="740828" y="549958"/>
                  </a:lnTo>
                  <a:cubicBezTo>
                    <a:pt x="927871" y="549958"/>
                    <a:pt x="1079500" y="701587"/>
                    <a:pt x="1079500" y="888630"/>
                  </a:cubicBezTo>
                  <a:lnTo>
                    <a:pt x="1079500" y="2081182"/>
                  </a:lnTo>
                  <a:cubicBezTo>
                    <a:pt x="1079500" y="2109239"/>
                    <a:pt x="1056756" y="2131983"/>
                    <a:pt x="1028699" y="2131983"/>
                  </a:cubicBezTo>
                  <a:lnTo>
                    <a:pt x="50801" y="2131983"/>
                  </a:lnTo>
                  <a:cubicBezTo>
                    <a:pt x="22744" y="2131983"/>
                    <a:pt x="0" y="2109239"/>
                    <a:pt x="0" y="2081182"/>
                  </a:cubicBezTo>
                  <a:lnTo>
                    <a:pt x="0" y="888630"/>
                  </a:lnTo>
                  <a:cubicBezTo>
                    <a:pt x="0" y="701587"/>
                    <a:pt x="151629" y="549958"/>
                    <a:pt x="338672" y="549958"/>
                  </a:cubicBezTo>
                  <a:lnTo>
                    <a:pt x="386385" y="549958"/>
                  </a:lnTo>
                  <a:lnTo>
                    <a:pt x="412853" y="444089"/>
                  </a:lnTo>
                  <a:lnTo>
                    <a:pt x="503237" y="444089"/>
                  </a:lnTo>
                  <a:lnTo>
                    <a:pt x="503237" y="192058"/>
                  </a:lnTo>
                  <a:lnTo>
                    <a:pt x="351938" y="192058"/>
                  </a:lnTo>
                  <a:cubicBezTo>
                    <a:pt x="346946" y="192058"/>
                    <a:pt x="342900" y="188012"/>
                    <a:pt x="342900" y="183020"/>
                  </a:cubicBezTo>
                  <a:lnTo>
                    <a:pt x="342900" y="96029"/>
                  </a:lnTo>
                  <a:cubicBezTo>
                    <a:pt x="342900" y="42994"/>
                    <a:pt x="385894" y="0"/>
                    <a:pt x="43892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7C1101A-B480-C08D-5513-E8DC5E4C21C0}"/>
                </a:ext>
              </a:extLst>
            </p:cNvPr>
            <p:cNvSpPr/>
            <p:nvPr/>
          </p:nvSpPr>
          <p:spPr>
            <a:xfrm>
              <a:off x="13119164" y="7713942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BC896FA-CAA4-EF36-12AF-0D2801389073}"/>
              </a:ext>
            </a:extLst>
          </p:cNvPr>
          <p:cNvGrpSpPr/>
          <p:nvPr/>
        </p:nvGrpSpPr>
        <p:grpSpPr>
          <a:xfrm>
            <a:off x="1216121" y="3913244"/>
            <a:ext cx="1504134" cy="2359323"/>
            <a:chOff x="1312615" y="3853942"/>
            <a:chExt cx="1350407" cy="2118193"/>
          </a:xfrm>
          <a:solidFill>
            <a:srgbClr val="FF0000"/>
          </a:solidFill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3B8F166-5A04-8239-0574-98A265F567A7}"/>
                </a:ext>
              </a:extLst>
            </p:cNvPr>
            <p:cNvSpPr/>
            <p:nvPr/>
          </p:nvSpPr>
          <p:spPr>
            <a:xfrm>
              <a:off x="1312615" y="3853942"/>
              <a:ext cx="1350407" cy="2118193"/>
            </a:xfrm>
            <a:custGeom>
              <a:avLst/>
              <a:gdLst>
                <a:gd name="csX0" fmla="*/ 655408 w 1350407"/>
                <a:gd name="csY0" fmla="*/ 171124 h 2118193"/>
                <a:gd name="csX1" fmla="*/ 598322 w 1350407"/>
                <a:gd name="csY1" fmla="*/ 228210 h 2118193"/>
                <a:gd name="csX2" fmla="*/ 598322 w 1350407"/>
                <a:gd name="csY2" fmla="*/ 338177 h 2118193"/>
                <a:gd name="csX3" fmla="*/ 655408 w 1350407"/>
                <a:gd name="csY3" fmla="*/ 395263 h 2118193"/>
                <a:gd name="csX4" fmla="*/ 1108392 w 1350407"/>
                <a:gd name="csY4" fmla="*/ 395263 h 2118193"/>
                <a:gd name="csX5" fmla="*/ 1165478 w 1350407"/>
                <a:gd name="csY5" fmla="*/ 338177 h 2118193"/>
                <a:gd name="csX6" fmla="*/ 1165478 w 1350407"/>
                <a:gd name="csY6" fmla="*/ 228210 h 2118193"/>
                <a:gd name="csX7" fmla="*/ 1108392 w 1350407"/>
                <a:gd name="csY7" fmla="*/ 171124 h 2118193"/>
                <a:gd name="csX8" fmla="*/ 76482 w 1350407"/>
                <a:gd name="csY8" fmla="*/ 0 h 2118193"/>
                <a:gd name="csX9" fmla="*/ 217320 w 1350407"/>
                <a:gd name="csY9" fmla="*/ 94111 h 2118193"/>
                <a:gd name="csX10" fmla="*/ 250400 w 1350407"/>
                <a:gd name="csY10" fmla="*/ 61031 h 2118193"/>
                <a:gd name="csX11" fmla="*/ 448638 w 1350407"/>
                <a:gd name="csY11" fmla="*/ 179975 h 2118193"/>
                <a:gd name="csX12" fmla="*/ 536069 w 1350407"/>
                <a:gd name="csY12" fmla="*/ 92543 h 2118193"/>
                <a:gd name="csX13" fmla="*/ 1131328 w 1350407"/>
                <a:gd name="csY13" fmla="*/ 92543 h 2118193"/>
                <a:gd name="csX14" fmla="*/ 1350407 w 1350407"/>
                <a:gd name="csY14" fmla="*/ 311622 h 2118193"/>
                <a:gd name="csX15" fmla="*/ 1350407 w 1350407"/>
                <a:gd name="csY15" fmla="*/ 1899114 h 2118193"/>
                <a:gd name="csX16" fmla="*/ 1131328 w 1350407"/>
                <a:gd name="csY16" fmla="*/ 2118193 h 2118193"/>
                <a:gd name="csX17" fmla="*/ 255036 w 1350407"/>
                <a:gd name="csY17" fmla="*/ 2118193 h 2118193"/>
                <a:gd name="csX18" fmla="*/ 35957 w 1350407"/>
                <a:gd name="csY18" fmla="*/ 1899114 h 2118193"/>
                <a:gd name="csX19" fmla="*/ 35957 w 1350407"/>
                <a:gd name="csY19" fmla="*/ 592656 h 2118193"/>
                <a:gd name="csX20" fmla="*/ 173625 w 1350407"/>
                <a:gd name="csY20" fmla="*/ 454988 h 2118193"/>
                <a:gd name="csX21" fmla="*/ 54682 w 1350407"/>
                <a:gd name="csY21" fmla="*/ 256749 h 2118193"/>
                <a:gd name="csX22" fmla="*/ 94110 w 1350407"/>
                <a:gd name="csY22" fmla="*/ 217321 h 2118193"/>
                <a:gd name="csX23" fmla="*/ 0 w 1350407"/>
                <a:gd name="csY23" fmla="*/ 76483 h 21181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1350407" h="2118193">
                  <a:moveTo>
                    <a:pt x="655408" y="171124"/>
                  </a:moveTo>
                  <a:cubicBezTo>
                    <a:pt x="623880" y="171124"/>
                    <a:pt x="598322" y="196682"/>
                    <a:pt x="598322" y="228210"/>
                  </a:cubicBezTo>
                  <a:lnTo>
                    <a:pt x="598322" y="338177"/>
                  </a:lnTo>
                  <a:cubicBezTo>
                    <a:pt x="598322" y="369705"/>
                    <a:pt x="623880" y="395263"/>
                    <a:pt x="655408" y="395263"/>
                  </a:cubicBezTo>
                  <a:lnTo>
                    <a:pt x="1108392" y="395263"/>
                  </a:lnTo>
                  <a:cubicBezTo>
                    <a:pt x="1139920" y="395263"/>
                    <a:pt x="1165478" y="369705"/>
                    <a:pt x="1165478" y="338177"/>
                  </a:cubicBezTo>
                  <a:lnTo>
                    <a:pt x="1165478" y="228210"/>
                  </a:lnTo>
                  <a:cubicBezTo>
                    <a:pt x="1165478" y="196682"/>
                    <a:pt x="1139920" y="171124"/>
                    <a:pt x="1108392" y="171124"/>
                  </a:cubicBezTo>
                  <a:close/>
                  <a:moveTo>
                    <a:pt x="76482" y="0"/>
                  </a:moveTo>
                  <a:lnTo>
                    <a:pt x="217320" y="94111"/>
                  </a:lnTo>
                  <a:lnTo>
                    <a:pt x="250400" y="61031"/>
                  </a:lnTo>
                  <a:lnTo>
                    <a:pt x="448638" y="179975"/>
                  </a:lnTo>
                  <a:lnTo>
                    <a:pt x="536069" y="92543"/>
                  </a:lnTo>
                  <a:lnTo>
                    <a:pt x="1131328" y="92543"/>
                  </a:lnTo>
                  <a:cubicBezTo>
                    <a:pt x="1252322" y="92543"/>
                    <a:pt x="1350407" y="190628"/>
                    <a:pt x="1350407" y="311622"/>
                  </a:cubicBezTo>
                  <a:lnTo>
                    <a:pt x="1350407" y="1899114"/>
                  </a:lnTo>
                  <a:cubicBezTo>
                    <a:pt x="1350407" y="2020108"/>
                    <a:pt x="1252322" y="2118193"/>
                    <a:pt x="1131328" y="2118193"/>
                  </a:cubicBezTo>
                  <a:lnTo>
                    <a:pt x="255036" y="2118193"/>
                  </a:lnTo>
                  <a:cubicBezTo>
                    <a:pt x="134042" y="2118193"/>
                    <a:pt x="35957" y="2020108"/>
                    <a:pt x="35957" y="1899114"/>
                  </a:cubicBezTo>
                  <a:lnTo>
                    <a:pt x="35957" y="592656"/>
                  </a:lnTo>
                  <a:lnTo>
                    <a:pt x="173625" y="454988"/>
                  </a:lnTo>
                  <a:lnTo>
                    <a:pt x="54682" y="256749"/>
                  </a:lnTo>
                  <a:lnTo>
                    <a:pt x="94110" y="217321"/>
                  </a:lnTo>
                  <a:lnTo>
                    <a:pt x="0" y="764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FFBB7F90-0E47-179B-120E-F1A4064DBE47}"/>
                </a:ext>
              </a:extLst>
            </p:cNvPr>
            <p:cNvSpPr/>
            <p:nvPr/>
          </p:nvSpPr>
          <p:spPr>
            <a:xfrm>
              <a:off x="1631421" y="4788858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8FA874-4708-CC31-D79D-4DD04713A162}"/>
              </a:ext>
            </a:extLst>
          </p:cNvPr>
          <p:cNvGrpSpPr/>
          <p:nvPr/>
        </p:nvGrpSpPr>
        <p:grpSpPr>
          <a:xfrm>
            <a:off x="4226192" y="958252"/>
            <a:ext cx="1345933" cy="2515437"/>
            <a:chOff x="3522878" y="1013716"/>
            <a:chExt cx="1237609" cy="2312988"/>
          </a:xfrm>
          <a:solidFill>
            <a:srgbClr val="FF0000"/>
          </a:solidFill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6DF4CBDC-F2AD-D1C8-0F83-A8D2CE0454D0}"/>
                </a:ext>
              </a:extLst>
            </p:cNvPr>
            <p:cNvSpPr/>
            <p:nvPr/>
          </p:nvSpPr>
          <p:spPr>
            <a:xfrm>
              <a:off x="3522878" y="1013716"/>
              <a:ext cx="1237609" cy="2312988"/>
            </a:xfrm>
            <a:custGeom>
              <a:avLst/>
              <a:gdLst>
                <a:gd name="csX0" fmla="*/ 559119 w 1237609"/>
                <a:gd name="csY0" fmla="*/ 704849 h 2312988"/>
                <a:gd name="csX1" fmla="*/ 819153 w 1237609"/>
                <a:gd name="csY1" fmla="*/ 704849 h 2312988"/>
                <a:gd name="csX2" fmla="*/ 884163 w 1237609"/>
                <a:gd name="csY2" fmla="*/ 769859 h 2312988"/>
                <a:gd name="csX3" fmla="*/ 1208014 w 1237609"/>
                <a:gd name="csY3" fmla="*/ 1726406 h 2312988"/>
                <a:gd name="csX4" fmla="*/ 1208013 w 1237609"/>
                <a:gd name="csY4" fmla="*/ 2182264 h 2312988"/>
                <a:gd name="csX5" fmla="*/ 1077289 w 1237609"/>
                <a:gd name="csY5" fmla="*/ 2312988 h 2312988"/>
                <a:gd name="csX6" fmla="*/ 300983 w 1237609"/>
                <a:gd name="csY6" fmla="*/ 2312988 h 2312988"/>
                <a:gd name="csX7" fmla="*/ 170259 w 1237609"/>
                <a:gd name="csY7" fmla="*/ 2182264 h 2312988"/>
                <a:gd name="csX8" fmla="*/ 165496 w 1237609"/>
                <a:gd name="csY8" fmla="*/ 1726406 h 2312988"/>
                <a:gd name="csX9" fmla="*/ 355186 w 1237609"/>
                <a:gd name="csY9" fmla="*/ 1309297 h 2312988"/>
                <a:gd name="csX10" fmla="*/ 355475 w 1237609"/>
                <a:gd name="csY10" fmla="*/ 1309115 h 2312988"/>
                <a:gd name="csX11" fmla="*/ 348334 w 1237609"/>
                <a:gd name="csY11" fmla="*/ 1273133 h 2312988"/>
                <a:gd name="csX12" fmla="*/ 432244 w 1237609"/>
                <a:gd name="csY12" fmla="*/ 1029790 h 2312988"/>
                <a:gd name="csX13" fmla="*/ 492179 w 1237609"/>
                <a:gd name="csY13" fmla="*/ 855975 h 2312988"/>
                <a:gd name="csX14" fmla="*/ 492184 w 1237609"/>
                <a:gd name="csY14" fmla="*/ 855964 h 2312988"/>
                <a:gd name="csX15" fmla="*/ 494109 w 1237609"/>
                <a:gd name="csY15" fmla="*/ 769859 h 2312988"/>
                <a:gd name="csX16" fmla="*/ 559119 w 1237609"/>
                <a:gd name="csY16" fmla="*/ 704849 h 2312988"/>
                <a:gd name="csX17" fmla="*/ 532210 w 1237609"/>
                <a:gd name="csY17" fmla="*/ 442913 h 2312988"/>
                <a:gd name="csX18" fmla="*/ 846062 w 1237609"/>
                <a:gd name="csY18" fmla="*/ 442913 h 2312988"/>
                <a:gd name="csX19" fmla="*/ 884163 w 1237609"/>
                <a:gd name="csY19" fmla="*/ 481014 h 2312988"/>
                <a:gd name="csX20" fmla="*/ 884163 w 1237609"/>
                <a:gd name="csY20" fmla="*/ 671513 h 2312988"/>
                <a:gd name="csX21" fmla="*/ 494109 w 1237609"/>
                <a:gd name="csY21" fmla="*/ 671513 h 2312988"/>
                <a:gd name="csX22" fmla="*/ 494109 w 1237609"/>
                <a:gd name="csY22" fmla="*/ 481014 h 2312988"/>
                <a:gd name="csX23" fmla="*/ 532210 w 1237609"/>
                <a:gd name="csY23" fmla="*/ 442913 h 2312988"/>
                <a:gd name="csX24" fmla="*/ 179783 w 1237609"/>
                <a:gd name="csY24" fmla="*/ 33573 h 2312988"/>
                <a:gd name="csX25" fmla="*/ 179783 w 1237609"/>
                <a:gd name="csY25" fmla="*/ 190500 h 2312988"/>
                <a:gd name="csX26" fmla="*/ 0 w 1237609"/>
                <a:gd name="csY26" fmla="*/ 159017 h 2312988"/>
                <a:gd name="csX27" fmla="*/ 0 w 1237609"/>
                <a:gd name="csY27" fmla="*/ 65056 h 2312988"/>
                <a:gd name="csX28" fmla="*/ 475334 w 1237609"/>
                <a:gd name="csY28" fmla="*/ 0 h 2312988"/>
                <a:gd name="csX29" fmla="*/ 969265 w 1237609"/>
                <a:gd name="csY29" fmla="*/ 119258 h 2312988"/>
                <a:gd name="csX30" fmla="*/ 982451 w 1237609"/>
                <a:gd name="csY30" fmla="*/ 134731 h 2312988"/>
                <a:gd name="csX31" fmla="*/ 1037064 w 1237609"/>
                <a:gd name="csY31" fmla="*/ 177489 h 2312988"/>
                <a:gd name="csX32" fmla="*/ 1114531 w 1237609"/>
                <a:gd name="csY32" fmla="*/ 355004 h 2312988"/>
                <a:gd name="csX33" fmla="*/ 1072542 w 1237609"/>
                <a:gd name="csY33" fmla="*/ 381447 h 2312988"/>
                <a:gd name="csX34" fmla="*/ 1063074 w 1237609"/>
                <a:gd name="csY34" fmla="*/ 381439 h 2312988"/>
                <a:gd name="csX35" fmla="*/ 1056952 w 1237609"/>
                <a:gd name="csY35" fmla="*/ 380898 h 2312988"/>
                <a:gd name="csX36" fmla="*/ 1050954 w 1237609"/>
                <a:gd name="csY36" fmla="*/ 381428 h 2312988"/>
                <a:gd name="csX37" fmla="*/ 1044971 w 1237609"/>
                <a:gd name="csY37" fmla="*/ 381422 h 2312988"/>
                <a:gd name="csX38" fmla="*/ 1044971 w 1237609"/>
                <a:gd name="csY38" fmla="*/ 381956 h 2312988"/>
                <a:gd name="csX39" fmla="*/ 953912 w 1237609"/>
                <a:gd name="csY39" fmla="*/ 389994 h 2312988"/>
                <a:gd name="csX40" fmla="*/ 869768 w 1237609"/>
                <a:gd name="csY40" fmla="*/ 414798 h 2312988"/>
                <a:gd name="csX41" fmla="*/ 860685 w 1237609"/>
                <a:gd name="csY41" fmla="*/ 420688 h 2312988"/>
                <a:gd name="csX42" fmla="*/ 494108 w 1237609"/>
                <a:gd name="csY42" fmla="*/ 420688 h 2312988"/>
                <a:gd name="csX43" fmla="*/ 494108 w 1237609"/>
                <a:gd name="csY43" fmla="*/ 389837 h 2312988"/>
                <a:gd name="csX44" fmla="*/ 475334 w 1237609"/>
                <a:gd name="csY44" fmla="*/ 390526 h 2312988"/>
                <a:gd name="csX45" fmla="*/ 456077 w 1237609"/>
                <a:gd name="csY45" fmla="*/ 389819 h 2312988"/>
                <a:gd name="csX46" fmla="*/ 404345 w 1237609"/>
                <a:gd name="csY46" fmla="*/ 329378 h 2312988"/>
                <a:gd name="csX47" fmla="*/ 399526 w 1237609"/>
                <a:gd name="csY47" fmla="*/ 343105 h 2312988"/>
                <a:gd name="csX48" fmla="*/ 172143 w 1237609"/>
                <a:gd name="csY48" fmla="*/ 619095 h 2312988"/>
                <a:gd name="csX49" fmla="*/ 142930 w 1237609"/>
                <a:gd name="csY49" fmla="*/ 627868 h 2312988"/>
                <a:gd name="csX50" fmla="*/ 103620 w 1237609"/>
                <a:gd name="csY50" fmla="*/ 588558 h 2312988"/>
                <a:gd name="csX51" fmla="*/ 143480 w 1237609"/>
                <a:gd name="csY51" fmla="*/ 545587 h 2312988"/>
                <a:gd name="csX52" fmla="*/ 290236 w 1237609"/>
                <a:gd name="csY52" fmla="*/ 271055 h 2312988"/>
                <a:gd name="csX53" fmla="*/ 296793 w 1237609"/>
                <a:gd name="csY53" fmla="*/ 250295 h 2312988"/>
                <a:gd name="csX54" fmla="*/ 229258 w 1237609"/>
                <a:gd name="csY54" fmla="*/ 214432 h 2312988"/>
                <a:gd name="csX55" fmla="*/ 192881 w 1237609"/>
                <a:gd name="csY55" fmla="*/ 203595 h 2312988"/>
                <a:gd name="csX56" fmla="*/ 192881 w 1237609"/>
                <a:gd name="csY56" fmla="*/ 29935 h 2312988"/>
                <a:gd name="csX57" fmla="*/ 266677 w 1237609"/>
                <a:gd name="csY57" fmla="*/ 15345 h 2312988"/>
                <a:gd name="csX58" fmla="*/ 475334 w 1237609"/>
                <a:gd name="csY58" fmla="*/ 0 h 23129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</a:cxnLst>
              <a:rect l="l" t="t" r="r" b="b"/>
              <a:pathLst>
                <a:path w="1237609" h="2312988">
                  <a:moveTo>
                    <a:pt x="559119" y="704849"/>
                  </a:moveTo>
                  <a:lnTo>
                    <a:pt x="819153" y="704849"/>
                  </a:lnTo>
                  <a:cubicBezTo>
                    <a:pt x="855057" y="704849"/>
                    <a:pt x="884163" y="733955"/>
                    <a:pt x="884163" y="769859"/>
                  </a:cubicBezTo>
                  <a:lnTo>
                    <a:pt x="1208014" y="1726406"/>
                  </a:lnTo>
                  <a:cubicBezTo>
                    <a:pt x="1261989" y="1961807"/>
                    <a:pt x="1229800" y="2084500"/>
                    <a:pt x="1208013" y="2182264"/>
                  </a:cubicBezTo>
                  <a:cubicBezTo>
                    <a:pt x="1208013" y="2254461"/>
                    <a:pt x="1149486" y="2312988"/>
                    <a:pt x="1077289" y="2312988"/>
                  </a:cubicBezTo>
                  <a:lnTo>
                    <a:pt x="300983" y="2312988"/>
                  </a:lnTo>
                  <a:cubicBezTo>
                    <a:pt x="228786" y="2312988"/>
                    <a:pt x="170259" y="2254461"/>
                    <a:pt x="170259" y="2182264"/>
                  </a:cubicBezTo>
                  <a:cubicBezTo>
                    <a:pt x="168671" y="2030311"/>
                    <a:pt x="167084" y="1878359"/>
                    <a:pt x="165496" y="1726406"/>
                  </a:cubicBezTo>
                  <a:cubicBezTo>
                    <a:pt x="165496" y="1558481"/>
                    <a:pt x="239338" y="1408440"/>
                    <a:pt x="355186" y="1309297"/>
                  </a:cubicBezTo>
                  <a:lnTo>
                    <a:pt x="355475" y="1309115"/>
                  </a:lnTo>
                  <a:lnTo>
                    <a:pt x="348334" y="1273133"/>
                  </a:lnTo>
                  <a:cubicBezTo>
                    <a:pt x="349155" y="1184744"/>
                    <a:pt x="472146" y="1129091"/>
                    <a:pt x="432244" y="1029790"/>
                  </a:cubicBezTo>
                  <a:cubicBezTo>
                    <a:pt x="403742" y="958862"/>
                    <a:pt x="458349" y="910202"/>
                    <a:pt x="492179" y="855975"/>
                  </a:cubicBezTo>
                  <a:lnTo>
                    <a:pt x="492184" y="855964"/>
                  </a:lnTo>
                  <a:lnTo>
                    <a:pt x="494109" y="769859"/>
                  </a:lnTo>
                  <a:cubicBezTo>
                    <a:pt x="494109" y="733955"/>
                    <a:pt x="523215" y="704849"/>
                    <a:pt x="559119" y="704849"/>
                  </a:cubicBezTo>
                  <a:close/>
                  <a:moveTo>
                    <a:pt x="532210" y="442913"/>
                  </a:moveTo>
                  <a:lnTo>
                    <a:pt x="846062" y="442913"/>
                  </a:lnTo>
                  <a:cubicBezTo>
                    <a:pt x="867105" y="442913"/>
                    <a:pt x="884163" y="459971"/>
                    <a:pt x="884163" y="481014"/>
                  </a:cubicBezTo>
                  <a:lnTo>
                    <a:pt x="884163" y="671513"/>
                  </a:lnTo>
                  <a:lnTo>
                    <a:pt x="494109" y="671513"/>
                  </a:lnTo>
                  <a:lnTo>
                    <a:pt x="494109" y="481014"/>
                  </a:lnTo>
                  <a:cubicBezTo>
                    <a:pt x="494109" y="459971"/>
                    <a:pt x="511167" y="442913"/>
                    <a:pt x="532210" y="442913"/>
                  </a:cubicBezTo>
                  <a:close/>
                  <a:moveTo>
                    <a:pt x="179783" y="33573"/>
                  </a:moveTo>
                  <a:lnTo>
                    <a:pt x="179783" y="190500"/>
                  </a:lnTo>
                  <a:lnTo>
                    <a:pt x="0" y="159017"/>
                  </a:lnTo>
                  <a:lnTo>
                    <a:pt x="0" y="65056"/>
                  </a:lnTo>
                  <a:close/>
                  <a:moveTo>
                    <a:pt x="475334" y="0"/>
                  </a:moveTo>
                  <a:cubicBezTo>
                    <a:pt x="697376" y="0"/>
                    <a:pt x="887887" y="49175"/>
                    <a:pt x="969265" y="119258"/>
                  </a:cubicBezTo>
                  <a:lnTo>
                    <a:pt x="982451" y="134731"/>
                  </a:lnTo>
                  <a:lnTo>
                    <a:pt x="1037064" y="177489"/>
                  </a:lnTo>
                  <a:cubicBezTo>
                    <a:pt x="1107161" y="243990"/>
                    <a:pt x="1140652" y="314804"/>
                    <a:pt x="1114531" y="355004"/>
                  </a:cubicBezTo>
                  <a:cubicBezTo>
                    <a:pt x="1105825" y="368404"/>
                    <a:pt x="1091319" y="377134"/>
                    <a:pt x="1072542" y="381447"/>
                  </a:cubicBezTo>
                  <a:lnTo>
                    <a:pt x="1063074" y="381439"/>
                  </a:lnTo>
                  <a:lnTo>
                    <a:pt x="1056952" y="380898"/>
                  </a:lnTo>
                  <a:lnTo>
                    <a:pt x="1050954" y="381428"/>
                  </a:lnTo>
                  <a:lnTo>
                    <a:pt x="1044971" y="381422"/>
                  </a:lnTo>
                  <a:lnTo>
                    <a:pt x="1044971" y="381956"/>
                  </a:lnTo>
                  <a:lnTo>
                    <a:pt x="953912" y="389994"/>
                  </a:lnTo>
                  <a:cubicBezTo>
                    <a:pt x="922241" y="395850"/>
                    <a:pt x="893720" y="404325"/>
                    <a:pt x="869768" y="414798"/>
                  </a:cubicBezTo>
                  <a:lnTo>
                    <a:pt x="860685" y="420688"/>
                  </a:lnTo>
                  <a:lnTo>
                    <a:pt x="494108" y="420688"/>
                  </a:lnTo>
                  <a:lnTo>
                    <a:pt x="494108" y="389837"/>
                  </a:lnTo>
                  <a:lnTo>
                    <a:pt x="475334" y="390526"/>
                  </a:lnTo>
                  <a:lnTo>
                    <a:pt x="456077" y="389819"/>
                  </a:lnTo>
                  <a:lnTo>
                    <a:pt x="404345" y="329378"/>
                  </a:lnTo>
                  <a:lnTo>
                    <a:pt x="399526" y="343105"/>
                  </a:lnTo>
                  <a:cubicBezTo>
                    <a:pt x="339311" y="479121"/>
                    <a:pt x="255618" y="579991"/>
                    <a:pt x="172143" y="619095"/>
                  </a:cubicBezTo>
                  <a:lnTo>
                    <a:pt x="142930" y="627868"/>
                  </a:lnTo>
                  <a:lnTo>
                    <a:pt x="103620" y="588558"/>
                  </a:lnTo>
                  <a:lnTo>
                    <a:pt x="143480" y="545587"/>
                  </a:lnTo>
                  <a:cubicBezTo>
                    <a:pt x="201060" y="471029"/>
                    <a:pt x="251708" y="376412"/>
                    <a:pt x="290236" y="271055"/>
                  </a:cubicBezTo>
                  <a:lnTo>
                    <a:pt x="296793" y="250295"/>
                  </a:lnTo>
                  <a:lnTo>
                    <a:pt x="229258" y="214432"/>
                  </a:lnTo>
                  <a:lnTo>
                    <a:pt x="192881" y="203595"/>
                  </a:lnTo>
                  <a:lnTo>
                    <a:pt x="192881" y="29935"/>
                  </a:lnTo>
                  <a:lnTo>
                    <a:pt x="266677" y="15345"/>
                  </a:lnTo>
                  <a:cubicBezTo>
                    <a:pt x="330810" y="5464"/>
                    <a:pt x="401320" y="0"/>
                    <a:pt x="47533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38C40AD1-0CE1-67F0-216C-09950154DC7F}"/>
                </a:ext>
              </a:extLst>
            </p:cNvPr>
            <p:cNvSpPr/>
            <p:nvPr/>
          </p:nvSpPr>
          <p:spPr>
            <a:xfrm>
              <a:off x="3869796" y="2560008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6D661D-91C5-ED46-FA09-D05F741F8AB8}"/>
              </a:ext>
            </a:extLst>
          </p:cNvPr>
          <p:cNvGrpSpPr/>
          <p:nvPr/>
        </p:nvGrpSpPr>
        <p:grpSpPr>
          <a:xfrm>
            <a:off x="7345695" y="1013716"/>
            <a:ext cx="1247690" cy="2348795"/>
            <a:chOff x="5546870" y="1090512"/>
            <a:chExt cx="1162050" cy="2187576"/>
          </a:xfrm>
          <a:solidFill>
            <a:srgbClr val="FF0000"/>
          </a:solidFill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6DF4706-979A-7AAC-576D-496DD398D731}"/>
                </a:ext>
              </a:extLst>
            </p:cNvPr>
            <p:cNvSpPr/>
            <p:nvPr/>
          </p:nvSpPr>
          <p:spPr>
            <a:xfrm>
              <a:off x="5546870" y="1090512"/>
              <a:ext cx="1162050" cy="2187576"/>
            </a:xfrm>
            <a:custGeom>
              <a:avLst/>
              <a:gdLst>
                <a:gd name="csX0" fmla="*/ 298938 w 1162050"/>
                <a:gd name="csY0" fmla="*/ 600075 h 2187576"/>
                <a:gd name="csX1" fmla="*/ 859935 w 1162050"/>
                <a:gd name="csY1" fmla="*/ 600075 h 2187576"/>
                <a:gd name="csX2" fmla="*/ 1101304 w 1162050"/>
                <a:gd name="csY2" fmla="*/ 715842 h 2187576"/>
                <a:gd name="csX3" fmla="*/ 1162050 w 1162050"/>
                <a:gd name="csY3" fmla="*/ 807486 h 2187576"/>
                <a:gd name="csX4" fmla="*/ 1162050 w 1162050"/>
                <a:gd name="csY4" fmla="*/ 2088116 h 2187576"/>
                <a:gd name="csX5" fmla="*/ 1062590 w 1162050"/>
                <a:gd name="csY5" fmla="*/ 2187576 h 2187576"/>
                <a:gd name="csX6" fmla="*/ 99460 w 1162050"/>
                <a:gd name="csY6" fmla="*/ 2187576 h 2187576"/>
                <a:gd name="csX7" fmla="*/ 0 w 1162050"/>
                <a:gd name="csY7" fmla="*/ 2088116 h 2187576"/>
                <a:gd name="csX8" fmla="*/ 0 w 1162050"/>
                <a:gd name="csY8" fmla="*/ 807486 h 2187576"/>
                <a:gd name="csX9" fmla="*/ 60746 w 1162050"/>
                <a:gd name="csY9" fmla="*/ 715842 h 2187576"/>
                <a:gd name="csX10" fmla="*/ 470695 w 1162050"/>
                <a:gd name="csY10" fmla="*/ 0 h 2187576"/>
                <a:gd name="csX11" fmla="*/ 685008 w 1162050"/>
                <a:gd name="csY11" fmla="*/ 0 h 2187576"/>
                <a:gd name="csX12" fmla="*/ 774702 w 1162050"/>
                <a:gd name="csY12" fmla="*/ 89694 h 2187576"/>
                <a:gd name="csX13" fmla="*/ 774701 w 1162050"/>
                <a:gd name="csY13" fmla="*/ 179387 h 2187576"/>
                <a:gd name="csX14" fmla="*/ 720726 w 1162050"/>
                <a:gd name="csY14" fmla="*/ 179387 h 2187576"/>
                <a:gd name="csX15" fmla="*/ 720726 w 1162050"/>
                <a:gd name="csY15" fmla="*/ 236537 h 2187576"/>
                <a:gd name="csX16" fmla="*/ 647701 w 1162050"/>
                <a:gd name="csY16" fmla="*/ 236537 h 2187576"/>
                <a:gd name="csX17" fmla="*/ 647701 w 1162050"/>
                <a:gd name="csY17" fmla="*/ 288925 h 2187576"/>
                <a:gd name="csX18" fmla="*/ 739664 w 1162050"/>
                <a:gd name="csY18" fmla="*/ 288925 h 2187576"/>
                <a:gd name="csX19" fmla="*/ 774701 w 1162050"/>
                <a:gd name="csY19" fmla="*/ 323962 h 2187576"/>
                <a:gd name="csX20" fmla="*/ 774701 w 1162050"/>
                <a:gd name="csY20" fmla="*/ 349329 h 2187576"/>
                <a:gd name="csX21" fmla="*/ 815057 w 1162050"/>
                <a:gd name="csY21" fmla="*/ 366045 h 2187576"/>
                <a:gd name="csX22" fmla="*/ 835026 w 1162050"/>
                <a:gd name="csY22" fmla="*/ 414255 h 2187576"/>
                <a:gd name="csX23" fmla="*/ 835026 w 1162050"/>
                <a:gd name="csY23" fmla="*/ 574675 h 2187576"/>
                <a:gd name="csX24" fmla="*/ 320676 w 1162050"/>
                <a:gd name="csY24" fmla="*/ 574675 h 2187576"/>
                <a:gd name="csX25" fmla="*/ 320676 w 1162050"/>
                <a:gd name="csY25" fmla="*/ 414255 h 2187576"/>
                <a:gd name="csX26" fmla="*/ 340645 w 1162050"/>
                <a:gd name="csY26" fmla="*/ 366045 h 2187576"/>
                <a:gd name="csX27" fmla="*/ 381001 w 1162050"/>
                <a:gd name="csY27" fmla="*/ 349329 h 2187576"/>
                <a:gd name="csX28" fmla="*/ 381001 w 1162050"/>
                <a:gd name="csY28" fmla="*/ 323962 h 2187576"/>
                <a:gd name="csX29" fmla="*/ 416038 w 1162050"/>
                <a:gd name="csY29" fmla="*/ 288925 h 2187576"/>
                <a:gd name="csX30" fmla="*/ 508001 w 1162050"/>
                <a:gd name="csY30" fmla="*/ 288925 h 2187576"/>
                <a:gd name="csX31" fmla="*/ 508001 w 1162050"/>
                <a:gd name="csY31" fmla="*/ 236537 h 2187576"/>
                <a:gd name="csX32" fmla="*/ 434976 w 1162050"/>
                <a:gd name="csY32" fmla="*/ 236537 h 2187576"/>
                <a:gd name="csX33" fmla="*/ 434976 w 1162050"/>
                <a:gd name="csY33" fmla="*/ 179387 h 2187576"/>
                <a:gd name="csX34" fmla="*/ 381001 w 1162050"/>
                <a:gd name="csY34" fmla="*/ 179387 h 2187576"/>
                <a:gd name="csX35" fmla="*/ 381001 w 1162050"/>
                <a:gd name="csY35" fmla="*/ 93921 h 2187576"/>
                <a:gd name="csX36" fmla="*/ 273024 w 1162050"/>
                <a:gd name="csY36" fmla="*/ 98589 h 2187576"/>
                <a:gd name="csX37" fmla="*/ 73347 w 1162050"/>
                <a:gd name="csY37" fmla="*/ 126096 h 2187576"/>
                <a:gd name="csX38" fmla="*/ 55623 w 1162050"/>
                <a:gd name="csY38" fmla="*/ 130348 h 2187576"/>
                <a:gd name="csX39" fmla="*/ 45878 w 1162050"/>
                <a:gd name="csY39" fmla="*/ 81889 h 2187576"/>
                <a:gd name="csX40" fmla="*/ 41846 w 1162050"/>
                <a:gd name="csY40" fmla="*/ 72290 h 2187576"/>
                <a:gd name="csX41" fmla="*/ 50093 w 1162050"/>
                <a:gd name="csY41" fmla="*/ 67938 h 2187576"/>
                <a:gd name="csX42" fmla="*/ 360011 w 1162050"/>
                <a:gd name="csY42" fmla="*/ 5218 h 2187576"/>
                <a:gd name="csX43" fmla="*/ 463305 w 1162050"/>
                <a:gd name="csY43" fmla="*/ 1492 h 21875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1162050" h="2187576">
                  <a:moveTo>
                    <a:pt x="298938" y="600075"/>
                  </a:moveTo>
                  <a:lnTo>
                    <a:pt x="859935" y="600075"/>
                  </a:lnTo>
                  <a:lnTo>
                    <a:pt x="1101304" y="715842"/>
                  </a:lnTo>
                  <a:cubicBezTo>
                    <a:pt x="1137002" y="730941"/>
                    <a:pt x="1162050" y="766289"/>
                    <a:pt x="1162050" y="807486"/>
                  </a:cubicBezTo>
                  <a:lnTo>
                    <a:pt x="1162050" y="2088116"/>
                  </a:lnTo>
                  <a:cubicBezTo>
                    <a:pt x="1162050" y="2143046"/>
                    <a:pt x="1117520" y="2187576"/>
                    <a:pt x="1062590" y="2187576"/>
                  </a:cubicBezTo>
                  <a:lnTo>
                    <a:pt x="99460" y="2187576"/>
                  </a:lnTo>
                  <a:cubicBezTo>
                    <a:pt x="44530" y="2187576"/>
                    <a:pt x="0" y="2143046"/>
                    <a:pt x="0" y="2088116"/>
                  </a:cubicBezTo>
                  <a:lnTo>
                    <a:pt x="0" y="807486"/>
                  </a:lnTo>
                  <a:cubicBezTo>
                    <a:pt x="0" y="766289"/>
                    <a:pt x="25048" y="730941"/>
                    <a:pt x="60746" y="715842"/>
                  </a:cubicBezTo>
                  <a:close/>
                  <a:moveTo>
                    <a:pt x="470695" y="0"/>
                  </a:moveTo>
                  <a:lnTo>
                    <a:pt x="685008" y="0"/>
                  </a:lnTo>
                  <a:cubicBezTo>
                    <a:pt x="734545" y="0"/>
                    <a:pt x="774702" y="40157"/>
                    <a:pt x="774702" y="89694"/>
                  </a:cubicBezTo>
                  <a:cubicBezTo>
                    <a:pt x="774702" y="119592"/>
                    <a:pt x="774701" y="149489"/>
                    <a:pt x="774701" y="179387"/>
                  </a:cubicBezTo>
                  <a:lnTo>
                    <a:pt x="720726" y="179387"/>
                  </a:lnTo>
                  <a:lnTo>
                    <a:pt x="720726" y="236537"/>
                  </a:lnTo>
                  <a:lnTo>
                    <a:pt x="647701" y="236537"/>
                  </a:lnTo>
                  <a:lnTo>
                    <a:pt x="647701" y="288925"/>
                  </a:lnTo>
                  <a:lnTo>
                    <a:pt x="739664" y="288925"/>
                  </a:lnTo>
                  <a:cubicBezTo>
                    <a:pt x="759014" y="288925"/>
                    <a:pt x="774701" y="304612"/>
                    <a:pt x="774701" y="323962"/>
                  </a:cubicBezTo>
                  <a:lnTo>
                    <a:pt x="774701" y="349329"/>
                  </a:lnTo>
                  <a:lnTo>
                    <a:pt x="815057" y="366045"/>
                  </a:lnTo>
                  <a:cubicBezTo>
                    <a:pt x="827395" y="378383"/>
                    <a:pt x="835026" y="395428"/>
                    <a:pt x="835026" y="414255"/>
                  </a:cubicBezTo>
                  <a:lnTo>
                    <a:pt x="835026" y="574675"/>
                  </a:lnTo>
                  <a:lnTo>
                    <a:pt x="320676" y="574675"/>
                  </a:lnTo>
                  <a:lnTo>
                    <a:pt x="320676" y="414255"/>
                  </a:lnTo>
                  <a:cubicBezTo>
                    <a:pt x="320676" y="395428"/>
                    <a:pt x="328307" y="378383"/>
                    <a:pt x="340645" y="366045"/>
                  </a:cubicBezTo>
                  <a:lnTo>
                    <a:pt x="381001" y="349329"/>
                  </a:lnTo>
                  <a:lnTo>
                    <a:pt x="381001" y="323962"/>
                  </a:lnTo>
                  <a:cubicBezTo>
                    <a:pt x="381001" y="304612"/>
                    <a:pt x="396688" y="288925"/>
                    <a:pt x="416038" y="288925"/>
                  </a:cubicBezTo>
                  <a:lnTo>
                    <a:pt x="508001" y="288925"/>
                  </a:lnTo>
                  <a:lnTo>
                    <a:pt x="508001" y="236537"/>
                  </a:lnTo>
                  <a:lnTo>
                    <a:pt x="434976" y="236537"/>
                  </a:lnTo>
                  <a:lnTo>
                    <a:pt x="434976" y="179387"/>
                  </a:lnTo>
                  <a:lnTo>
                    <a:pt x="381001" y="179387"/>
                  </a:lnTo>
                  <a:lnTo>
                    <a:pt x="381001" y="93921"/>
                  </a:lnTo>
                  <a:lnTo>
                    <a:pt x="273024" y="98589"/>
                  </a:lnTo>
                  <a:cubicBezTo>
                    <a:pt x="202195" y="104856"/>
                    <a:pt x="134868" y="114117"/>
                    <a:pt x="73347" y="126096"/>
                  </a:cubicBezTo>
                  <a:lnTo>
                    <a:pt x="55623" y="130348"/>
                  </a:lnTo>
                  <a:lnTo>
                    <a:pt x="45878" y="81889"/>
                  </a:lnTo>
                  <a:lnTo>
                    <a:pt x="41846" y="72290"/>
                  </a:lnTo>
                  <a:lnTo>
                    <a:pt x="50093" y="67938"/>
                  </a:lnTo>
                  <a:cubicBezTo>
                    <a:pt x="122199" y="37375"/>
                    <a:pt x="231807" y="14663"/>
                    <a:pt x="360011" y="5218"/>
                  </a:cubicBezTo>
                  <a:lnTo>
                    <a:pt x="463305" y="149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56B0500-FD1F-FC88-EE3F-169C65EEB06A}"/>
                </a:ext>
              </a:extLst>
            </p:cNvPr>
            <p:cNvSpPr/>
            <p:nvPr/>
          </p:nvSpPr>
          <p:spPr>
            <a:xfrm>
              <a:off x="5784321" y="2264733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13343A2-96C6-A6B0-A5AB-2771F84324F9}"/>
              </a:ext>
            </a:extLst>
          </p:cNvPr>
          <p:cNvGrpSpPr/>
          <p:nvPr/>
        </p:nvGrpSpPr>
        <p:grpSpPr>
          <a:xfrm>
            <a:off x="4198025" y="3820214"/>
            <a:ext cx="1504134" cy="2510284"/>
            <a:chOff x="3474125" y="3496364"/>
            <a:chExt cx="1504134" cy="2510284"/>
          </a:xfrm>
          <a:solidFill>
            <a:srgbClr val="FF0000"/>
          </a:solidFill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4B066F6-40D2-67BD-525F-48654A8A7EEE}"/>
                </a:ext>
              </a:extLst>
            </p:cNvPr>
            <p:cNvSpPr/>
            <p:nvPr/>
          </p:nvSpPr>
          <p:spPr>
            <a:xfrm>
              <a:off x="3474125" y="3496364"/>
              <a:ext cx="1504134" cy="2510284"/>
            </a:xfrm>
            <a:custGeom>
              <a:avLst/>
              <a:gdLst>
                <a:gd name="csX0" fmla="*/ 647935 w 1504134"/>
                <a:gd name="csY0" fmla="*/ 0 h 2510284"/>
                <a:gd name="csX1" fmla="*/ 1009925 w 1504134"/>
                <a:gd name="csY1" fmla="*/ 0 h 2510284"/>
                <a:gd name="csX2" fmla="*/ 1159404 w 1504134"/>
                <a:gd name="csY2" fmla="*/ 149479 h 2510284"/>
                <a:gd name="csX3" fmla="*/ 1159404 w 1504134"/>
                <a:gd name="csY3" fmla="*/ 278856 h 2510284"/>
                <a:gd name="csX4" fmla="*/ 1139302 w 1504134"/>
                <a:gd name="csY4" fmla="*/ 298958 h 2510284"/>
                <a:gd name="csX5" fmla="*/ 910524 w 1504134"/>
                <a:gd name="csY5" fmla="*/ 298958 h 2510284"/>
                <a:gd name="csX6" fmla="*/ 911754 w 1504134"/>
                <a:gd name="csY6" fmla="*/ 305052 h 2510284"/>
                <a:gd name="csX7" fmla="*/ 911754 w 1504134"/>
                <a:gd name="csY7" fmla="*/ 501411 h 2510284"/>
                <a:gd name="csX8" fmla="*/ 1095628 w 1504134"/>
                <a:gd name="csY8" fmla="*/ 501411 h 2510284"/>
                <a:gd name="csX9" fmla="*/ 1130829 w 1504134"/>
                <a:gd name="csY9" fmla="*/ 536612 h 2510284"/>
                <a:gd name="csX10" fmla="*/ 1130829 w 1504134"/>
                <a:gd name="csY10" fmla="*/ 829739 h 2510284"/>
                <a:gd name="csX11" fmla="*/ 1206443 w 1504134"/>
                <a:gd name="csY11" fmla="*/ 870781 h 2510284"/>
                <a:gd name="csX12" fmla="*/ 1504134 w 1504134"/>
                <a:gd name="csY12" fmla="*/ 1430671 h 2510284"/>
                <a:gd name="csX13" fmla="*/ 1504134 w 1504134"/>
                <a:gd name="csY13" fmla="*/ 2419483 h 2510284"/>
                <a:gd name="csX14" fmla="*/ 1413333 w 1504134"/>
                <a:gd name="csY14" fmla="*/ 2510284 h 2510284"/>
                <a:gd name="csX15" fmla="*/ 244527 w 1504134"/>
                <a:gd name="csY15" fmla="*/ 2510284 h 2510284"/>
                <a:gd name="csX16" fmla="*/ 153726 w 1504134"/>
                <a:gd name="csY16" fmla="*/ 2419483 h 2510284"/>
                <a:gd name="csX17" fmla="*/ 153726 w 1504134"/>
                <a:gd name="csY17" fmla="*/ 1430671 h 2510284"/>
                <a:gd name="csX18" fmla="*/ 451417 w 1504134"/>
                <a:gd name="csY18" fmla="*/ 870781 h 2510284"/>
                <a:gd name="csX19" fmla="*/ 527031 w 1504134"/>
                <a:gd name="csY19" fmla="*/ 829739 h 2510284"/>
                <a:gd name="csX20" fmla="*/ 527031 w 1504134"/>
                <a:gd name="csY20" fmla="*/ 536612 h 2510284"/>
                <a:gd name="csX21" fmla="*/ 562232 w 1504134"/>
                <a:gd name="csY21" fmla="*/ 501411 h 2510284"/>
                <a:gd name="csX22" fmla="*/ 746106 w 1504134"/>
                <a:gd name="csY22" fmla="*/ 501411 h 2510284"/>
                <a:gd name="csX23" fmla="*/ 746106 w 1504134"/>
                <a:gd name="csY23" fmla="*/ 305052 h 2510284"/>
                <a:gd name="csX24" fmla="*/ 747336 w 1504134"/>
                <a:gd name="csY24" fmla="*/ 298958 h 2510284"/>
                <a:gd name="csX25" fmla="*/ 518558 w 1504134"/>
                <a:gd name="csY25" fmla="*/ 298958 h 2510284"/>
                <a:gd name="csX26" fmla="*/ 498456 w 1504134"/>
                <a:gd name="csY26" fmla="*/ 278856 h 2510284"/>
                <a:gd name="csX27" fmla="*/ 498456 w 1504134"/>
                <a:gd name="csY27" fmla="*/ 203708 h 2510284"/>
                <a:gd name="csX28" fmla="*/ 0 w 1504134"/>
                <a:gd name="csY28" fmla="*/ 203708 h 2510284"/>
                <a:gd name="csX29" fmla="*/ 0 w 1504134"/>
                <a:gd name="csY29" fmla="*/ 117983 h 2510284"/>
                <a:gd name="csX30" fmla="*/ 504815 w 1504134"/>
                <a:gd name="csY30" fmla="*/ 117983 h 2510284"/>
                <a:gd name="csX31" fmla="*/ 510203 w 1504134"/>
                <a:gd name="csY31" fmla="*/ 91295 h 2510284"/>
                <a:gd name="csX32" fmla="*/ 647935 w 1504134"/>
                <a:gd name="csY32" fmla="*/ 0 h 25102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504134" h="2510284">
                  <a:moveTo>
                    <a:pt x="647935" y="0"/>
                  </a:moveTo>
                  <a:lnTo>
                    <a:pt x="1009925" y="0"/>
                  </a:lnTo>
                  <a:cubicBezTo>
                    <a:pt x="1092480" y="0"/>
                    <a:pt x="1159404" y="66924"/>
                    <a:pt x="1159404" y="149479"/>
                  </a:cubicBezTo>
                  <a:lnTo>
                    <a:pt x="1159404" y="278856"/>
                  </a:lnTo>
                  <a:cubicBezTo>
                    <a:pt x="1159404" y="289958"/>
                    <a:pt x="1150404" y="298958"/>
                    <a:pt x="1139302" y="298958"/>
                  </a:cubicBezTo>
                  <a:lnTo>
                    <a:pt x="910524" y="298958"/>
                  </a:lnTo>
                  <a:lnTo>
                    <a:pt x="911754" y="305052"/>
                  </a:lnTo>
                  <a:lnTo>
                    <a:pt x="911754" y="501411"/>
                  </a:lnTo>
                  <a:lnTo>
                    <a:pt x="1095628" y="501411"/>
                  </a:lnTo>
                  <a:cubicBezTo>
                    <a:pt x="1115069" y="501411"/>
                    <a:pt x="1130829" y="517171"/>
                    <a:pt x="1130829" y="536612"/>
                  </a:cubicBezTo>
                  <a:lnTo>
                    <a:pt x="1130829" y="829739"/>
                  </a:lnTo>
                  <a:lnTo>
                    <a:pt x="1206443" y="870781"/>
                  </a:lnTo>
                  <a:cubicBezTo>
                    <a:pt x="1386049" y="992120"/>
                    <a:pt x="1504134" y="1197606"/>
                    <a:pt x="1504134" y="1430671"/>
                  </a:cubicBezTo>
                  <a:lnTo>
                    <a:pt x="1504134" y="2419483"/>
                  </a:lnTo>
                  <a:cubicBezTo>
                    <a:pt x="1504134" y="2469631"/>
                    <a:pt x="1463481" y="2510284"/>
                    <a:pt x="1413333" y="2510284"/>
                  </a:cubicBezTo>
                  <a:lnTo>
                    <a:pt x="244527" y="2510284"/>
                  </a:lnTo>
                  <a:cubicBezTo>
                    <a:pt x="194379" y="2510284"/>
                    <a:pt x="153726" y="2469631"/>
                    <a:pt x="153726" y="2419483"/>
                  </a:cubicBezTo>
                  <a:lnTo>
                    <a:pt x="153726" y="1430671"/>
                  </a:lnTo>
                  <a:cubicBezTo>
                    <a:pt x="153726" y="1197606"/>
                    <a:pt x="271812" y="992120"/>
                    <a:pt x="451417" y="870781"/>
                  </a:cubicBezTo>
                  <a:lnTo>
                    <a:pt x="527031" y="829739"/>
                  </a:lnTo>
                  <a:lnTo>
                    <a:pt x="527031" y="536612"/>
                  </a:lnTo>
                  <a:cubicBezTo>
                    <a:pt x="527031" y="517171"/>
                    <a:pt x="542791" y="501411"/>
                    <a:pt x="562232" y="501411"/>
                  </a:cubicBezTo>
                  <a:lnTo>
                    <a:pt x="746106" y="501411"/>
                  </a:lnTo>
                  <a:lnTo>
                    <a:pt x="746106" y="305052"/>
                  </a:lnTo>
                  <a:lnTo>
                    <a:pt x="747336" y="298958"/>
                  </a:lnTo>
                  <a:lnTo>
                    <a:pt x="518558" y="298958"/>
                  </a:lnTo>
                  <a:cubicBezTo>
                    <a:pt x="507456" y="298958"/>
                    <a:pt x="498456" y="289958"/>
                    <a:pt x="498456" y="278856"/>
                  </a:cubicBezTo>
                  <a:lnTo>
                    <a:pt x="498456" y="203708"/>
                  </a:lnTo>
                  <a:lnTo>
                    <a:pt x="0" y="203708"/>
                  </a:lnTo>
                  <a:lnTo>
                    <a:pt x="0" y="117983"/>
                  </a:lnTo>
                  <a:lnTo>
                    <a:pt x="504815" y="117983"/>
                  </a:lnTo>
                  <a:lnTo>
                    <a:pt x="510203" y="91295"/>
                  </a:lnTo>
                  <a:cubicBezTo>
                    <a:pt x="532895" y="37645"/>
                    <a:pt x="586019" y="0"/>
                    <a:pt x="6479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3B8117A8-4250-21BB-A264-66956A016D50}"/>
                </a:ext>
              </a:extLst>
            </p:cNvPr>
            <p:cNvSpPr/>
            <p:nvPr/>
          </p:nvSpPr>
          <p:spPr>
            <a:xfrm>
              <a:off x="3955521" y="4969833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186C7D6-62D2-B0FC-0888-C016CC012277}"/>
              </a:ext>
            </a:extLst>
          </p:cNvPr>
          <p:cNvGrpSpPr/>
          <p:nvPr/>
        </p:nvGrpSpPr>
        <p:grpSpPr>
          <a:xfrm>
            <a:off x="7115176" y="3853942"/>
            <a:ext cx="1726978" cy="2509500"/>
            <a:chOff x="5886451" y="3497148"/>
            <a:chExt cx="1726978" cy="2509500"/>
          </a:xfrm>
          <a:solidFill>
            <a:srgbClr val="FF0000"/>
          </a:solidFill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135AE48-1451-7341-54AA-2F05B0C7E034}"/>
                </a:ext>
              </a:extLst>
            </p:cNvPr>
            <p:cNvSpPr/>
            <p:nvPr/>
          </p:nvSpPr>
          <p:spPr>
            <a:xfrm>
              <a:off x="5886451" y="3497148"/>
              <a:ext cx="1726978" cy="2509500"/>
            </a:xfrm>
            <a:custGeom>
              <a:avLst/>
              <a:gdLst>
                <a:gd name="csX0" fmla="*/ 1207295 w 2124075"/>
                <a:gd name="csY0" fmla="*/ 612694 h 3086528"/>
                <a:gd name="csX1" fmla="*/ 1270001 w 2124075"/>
                <a:gd name="csY1" fmla="*/ 675402 h 3086528"/>
                <a:gd name="csX2" fmla="*/ 1270001 w 2124075"/>
                <a:gd name="csY2" fmla="*/ 812097 h 3086528"/>
                <a:gd name="csX3" fmla="*/ 2097435 w 2124075"/>
                <a:gd name="csY3" fmla="*/ 2724354 h 3086528"/>
                <a:gd name="csX4" fmla="*/ 2104304 w 2124075"/>
                <a:gd name="csY4" fmla="*/ 2737009 h 3086528"/>
                <a:gd name="csX5" fmla="*/ 2124075 w 2124075"/>
                <a:gd name="csY5" fmla="*/ 2834939 h 3086528"/>
                <a:gd name="csX6" fmla="*/ 1872486 w 2124075"/>
                <a:gd name="csY6" fmla="*/ 3086528 h 3086528"/>
                <a:gd name="csX7" fmla="*/ 251589 w 2124075"/>
                <a:gd name="csY7" fmla="*/ 3086528 h 3086528"/>
                <a:gd name="csX8" fmla="*/ 0 w 2124075"/>
                <a:gd name="csY8" fmla="*/ 2834939 h 3086528"/>
                <a:gd name="csX9" fmla="*/ 19771 w 2124075"/>
                <a:gd name="csY9" fmla="*/ 2737009 h 3086528"/>
                <a:gd name="csX10" fmla="*/ 26638 w 2124075"/>
                <a:gd name="csY10" fmla="*/ 2724358 h 3086528"/>
                <a:gd name="csX11" fmla="*/ 844697 w 2124075"/>
                <a:gd name="csY11" fmla="*/ 833767 h 3086528"/>
                <a:gd name="csX12" fmla="*/ 844697 w 2124075"/>
                <a:gd name="csY12" fmla="*/ 675402 h 3086528"/>
                <a:gd name="csX13" fmla="*/ 907403 w 2124075"/>
                <a:gd name="csY13" fmla="*/ 612695 h 3086528"/>
                <a:gd name="csX14" fmla="*/ 1027127 w 2124075"/>
                <a:gd name="csY14" fmla="*/ 0 h 3086528"/>
                <a:gd name="csX15" fmla="*/ 1071467 w 2124075"/>
                <a:gd name="csY15" fmla="*/ 18366 h 3086528"/>
                <a:gd name="csX16" fmla="*/ 1283522 w 2124075"/>
                <a:gd name="csY16" fmla="*/ 230422 h 3086528"/>
                <a:gd name="csX17" fmla="*/ 1287969 w 2124075"/>
                <a:gd name="csY17" fmla="*/ 241157 h 3086528"/>
                <a:gd name="csX18" fmla="*/ 1298652 w 2124075"/>
                <a:gd name="csY18" fmla="*/ 257004 h 3086528"/>
                <a:gd name="csX19" fmla="*/ 1306196 w 2124075"/>
                <a:gd name="csY19" fmla="*/ 294369 h 3086528"/>
                <a:gd name="csX20" fmla="*/ 1306197 w 2124075"/>
                <a:gd name="csY20" fmla="*/ 555619 h 3086528"/>
                <a:gd name="csX21" fmla="*/ 1072834 w 2124075"/>
                <a:gd name="csY21" fmla="*/ 555620 h 3086528"/>
                <a:gd name="csX22" fmla="*/ 906146 w 2124075"/>
                <a:gd name="csY22" fmla="*/ 555620 h 3086528"/>
                <a:gd name="csX23" fmla="*/ 752112 w 2124075"/>
                <a:gd name="csY23" fmla="*/ 555620 h 3086528"/>
                <a:gd name="csX24" fmla="*/ 734817 w 2124075"/>
                <a:gd name="csY24" fmla="*/ 511174 h 3086528"/>
                <a:gd name="csX25" fmla="*/ 656109 w 2124075"/>
                <a:gd name="csY25" fmla="*/ 407684 h 3086528"/>
                <a:gd name="csX26" fmla="*/ 594469 w 2124075"/>
                <a:gd name="csY26" fmla="*/ 363002 h 3086528"/>
                <a:gd name="csX27" fmla="*/ 571882 w 2124075"/>
                <a:gd name="csY27" fmla="*/ 417155 h 3086528"/>
                <a:gd name="csX28" fmla="*/ 365966 w 2124075"/>
                <a:gd name="csY28" fmla="*/ 721015 h 3086528"/>
                <a:gd name="csX29" fmla="*/ 331604 w 2124075"/>
                <a:gd name="csY29" fmla="*/ 741096 h 3086528"/>
                <a:gd name="csX30" fmla="*/ 306896 w 2124075"/>
                <a:gd name="csY30" fmla="*/ 691342 h 3086528"/>
                <a:gd name="csX31" fmla="*/ 351639 w 2124075"/>
                <a:gd name="csY31" fmla="*/ 623609 h 3086528"/>
                <a:gd name="csX32" fmla="*/ 455991 w 2124075"/>
                <a:gd name="csY32" fmla="*/ 422124 h 3086528"/>
                <a:gd name="csX33" fmla="*/ 503413 w 2124075"/>
                <a:gd name="csY33" fmla="*/ 307917 h 3086528"/>
                <a:gd name="csX34" fmla="*/ 478422 w 2124075"/>
                <a:gd name="csY34" fmla="*/ 296458 h 3086528"/>
                <a:gd name="csX35" fmla="*/ 250581 w 2124075"/>
                <a:gd name="csY35" fmla="*/ 255115 h 3086528"/>
                <a:gd name="csX36" fmla="*/ 248920 w 2124075"/>
                <a:gd name="csY36" fmla="*/ 255249 h 3086528"/>
                <a:gd name="csX37" fmla="*/ 248921 w 2124075"/>
                <a:gd name="csY37" fmla="*/ 45998 h 3086528"/>
                <a:gd name="csX38" fmla="*/ 292904 w 2124075"/>
                <a:gd name="csY38" fmla="*/ 2014 h 3086528"/>
                <a:gd name="csX39" fmla="*/ 1016772 w 2124075"/>
                <a:gd name="csY39" fmla="*/ 2014 h 3086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2124075" h="3086528">
                  <a:moveTo>
                    <a:pt x="1207295" y="612694"/>
                  </a:moveTo>
                  <a:cubicBezTo>
                    <a:pt x="1241927" y="612695"/>
                    <a:pt x="1270001" y="640770"/>
                    <a:pt x="1270001" y="675402"/>
                  </a:cubicBezTo>
                  <a:lnTo>
                    <a:pt x="1270001" y="812097"/>
                  </a:lnTo>
                  <a:lnTo>
                    <a:pt x="2097435" y="2724354"/>
                  </a:lnTo>
                  <a:lnTo>
                    <a:pt x="2104304" y="2737009"/>
                  </a:lnTo>
                  <a:cubicBezTo>
                    <a:pt x="2117035" y="2767109"/>
                    <a:pt x="2124075" y="2800202"/>
                    <a:pt x="2124075" y="2834939"/>
                  </a:cubicBezTo>
                  <a:cubicBezTo>
                    <a:pt x="2124075" y="2973888"/>
                    <a:pt x="2011435" y="3086528"/>
                    <a:pt x="1872486" y="3086528"/>
                  </a:cubicBezTo>
                  <a:lnTo>
                    <a:pt x="251589" y="3086528"/>
                  </a:lnTo>
                  <a:cubicBezTo>
                    <a:pt x="112640" y="3086528"/>
                    <a:pt x="0" y="2973888"/>
                    <a:pt x="0" y="2834939"/>
                  </a:cubicBezTo>
                  <a:cubicBezTo>
                    <a:pt x="0" y="2800202"/>
                    <a:pt x="7040" y="2767109"/>
                    <a:pt x="19771" y="2737009"/>
                  </a:cubicBezTo>
                  <a:lnTo>
                    <a:pt x="26638" y="2724358"/>
                  </a:lnTo>
                  <a:lnTo>
                    <a:pt x="844697" y="833767"/>
                  </a:lnTo>
                  <a:lnTo>
                    <a:pt x="844697" y="675402"/>
                  </a:lnTo>
                  <a:cubicBezTo>
                    <a:pt x="844696" y="640770"/>
                    <a:pt x="872771" y="612694"/>
                    <a:pt x="907403" y="612695"/>
                  </a:cubicBezTo>
                  <a:close/>
                  <a:moveTo>
                    <a:pt x="1027127" y="0"/>
                  </a:moveTo>
                  <a:cubicBezTo>
                    <a:pt x="1043174" y="0"/>
                    <a:pt x="1059223" y="6121"/>
                    <a:pt x="1071467" y="18366"/>
                  </a:cubicBezTo>
                  <a:lnTo>
                    <a:pt x="1283522" y="230422"/>
                  </a:lnTo>
                  <a:lnTo>
                    <a:pt x="1287969" y="241157"/>
                  </a:lnTo>
                  <a:lnTo>
                    <a:pt x="1298652" y="257004"/>
                  </a:lnTo>
                  <a:cubicBezTo>
                    <a:pt x="1303510" y="268488"/>
                    <a:pt x="1306197" y="281116"/>
                    <a:pt x="1306196" y="294369"/>
                  </a:cubicBezTo>
                  <a:lnTo>
                    <a:pt x="1306197" y="555619"/>
                  </a:lnTo>
                  <a:lnTo>
                    <a:pt x="1072834" y="555620"/>
                  </a:lnTo>
                  <a:lnTo>
                    <a:pt x="906146" y="555620"/>
                  </a:lnTo>
                  <a:lnTo>
                    <a:pt x="752112" y="555620"/>
                  </a:lnTo>
                  <a:lnTo>
                    <a:pt x="734817" y="511174"/>
                  </a:lnTo>
                  <a:cubicBezTo>
                    <a:pt x="714872" y="473555"/>
                    <a:pt x="688240" y="438742"/>
                    <a:pt x="656109" y="407684"/>
                  </a:cubicBezTo>
                  <a:lnTo>
                    <a:pt x="594469" y="363002"/>
                  </a:lnTo>
                  <a:lnTo>
                    <a:pt x="571882" y="417155"/>
                  </a:lnTo>
                  <a:cubicBezTo>
                    <a:pt x="505634" y="559116"/>
                    <a:pt x="433091" y="666634"/>
                    <a:pt x="365966" y="721015"/>
                  </a:cubicBezTo>
                  <a:lnTo>
                    <a:pt x="331604" y="741096"/>
                  </a:lnTo>
                  <a:lnTo>
                    <a:pt x="306896" y="691342"/>
                  </a:lnTo>
                  <a:lnTo>
                    <a:pt x="351639" y="623609"/>
                  </a:lnTo>
                  <a:cubicBezTo>
                    <a:pt x="387549" y="564684"/>
                    <a:pt x="422684" y="496763"/>
                    <a:pt x="455991" y="422124"/>
                  </a:cubicBezTo>
                  <a:lnTo>
                    <a:pt x="503413" y="307917"/>
                  </a:lnTo>
                  <a:lnTo>
                    <a:pt x="478422" y="296458"/>
                  </a:lnTo>
                  <a:cubicBezTo>
                    <a:pt x="409497" y="269963"/>
                    <a:pt x="332212" y="255115"/>
                    <a:pt x="250581" y="255115"/>
                  </a:cubicBezTo>
                  <a:lnTo>
                    <a:pt x="248920" y="255249"/>
                  </a:lnTo>
                  <a:lnTo>
                    <a:pt x="248921" y="45998"/>
                  </a:lnTo>
                  <a:cubicBezTo>
                    <a:pt x="248921" y="21707"/>
                    <a:pt x="268613" y="2014"/>
                    <a:pt x="292904" y="2014"/>
                  </a:cubicBezTo>
                  <a:lnTo>
                    <a:pt x="1016772" y="20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9844413A-B0A5-FBE7-2C0E-C9EB7CB3CB81}"/>
                </a:ext>
              </a:extLst>
            </p:cNvPr>
            <p:cNvSpPr/>
            <p:nvPr/>
          </p:nvSpPr>
          <p:spPr>
            <a:xfrm>
              <a:off x="6373892" y="4969833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8A60980-A355-39DD-BB24-4C2163BDA9A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消毒済マーク</a:t>
            </a:r>
          </a:p>
        </p:txBody>
      </p:sp>
    </p:spTree>
    <p:extLst>
      <p:ext uri="{BB962C8B-B14F-4D97-AF65-F5344CB8AC3E}">
        <p14:creationId xmlns:p14="http://schemas.microsoft.com/office/powerpoint/2010/main" val="2580392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19597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pptxo50_消毒済マーク</dc:title>
  <dc:subject>pptxo50_消毒済マーク</dc:subject>
  <dc:creator>でじけろお</dc:creator>
  <cp:revision>1</cp:revision>
  <dcterms:created xsi:type="dcterms:W3CDTF">2018-05-20T00:31:01Z</dcterms:created>
  <dcterms:modified xsi:type="dcterms:W3CDTF">2026-02-08T11:44:58Z</dcterms:modified>
  <cp:version>1</cp:version>
</cp:coreProperties>
</file>